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106"/>
  </p:notesMasterIdLst>
  <p:sldIdLst>
    <p:sldId id="283" r:id="rId3"/>
    <p:sldId id="284" r:id="rId4"/>
    <p:sldId id="285" r:id="rId5"/>
    <p:sldId id="286" r:id="rId6"/>
    <p:sldId id="287" r:id="rId7"/>
    <p:sldId id="288" r:id="rId8"/>
    <p:sldId id="387" r:id="rId9"/>
    <p:sldId id="289" r:id="rId10"/>
    <p:sldId id="290" r:id="rId11"/>
    <p:sldId id="291" r:id="rId12"/>
    <p:sldId id="392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5" r:id="rId24"/>
    <p:sldId id="393" r:id="rId25"/>
    <p:sldId id="304" r:id="rId26"/>
    <p:sldId id="306" r:id="rId27"/>
    <p:sldId id="307" r:id="rId28"/>
    <p:sldId id="308" r:id="rId29"/>
    <p:sldId id="309" r:id="rId30"/>
    <p:sldId id="310" r:id="rId31"/>
    <p:sldId id="385" r:id="rId32"/>
    <p:sldId id="386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91" r:id="rId72"/>
    <p:sldId id="350" r:id="rId73"/>
    <p:sldId id="351" r:id="rId74"/>
    <p:sldId id="352" r:id="rId75"/>
    <p:sldId id="353" r:id="rId76"/>
    <p:sldId id="390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6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560" y="192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>
            <a:extLst>
              <a:ext uri="{FF2B5EF4-FFF2-40B4-BE49-F238E27FC236}">
                <a16:creationId xmlns:a16="http://schemas.microsoft.com/office/drawing/2014/main" id="{B881A003-182F-D143-B0BC-6A5A147A7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4" name="Notes Placeholder 2">
            <a:extLst>
              <a:ext uri="{FF2B5EF4-FFF2-40B4-BE49-F238E27FC236}">
                <a16:creationId xmlns:a16="http://schemas.microsoft.com/office/drawing/2014/main" id="{1C52B67C-2E7F-5240-B737-7E350D6A9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5475" name="Slide Number Placeholder 3">
            <a:extLst>
              <a:ext uri="{FF2B5EF4-FFF2-40B4-BE49-F238E27FC236}">
                <a16:creationId xmlns:a16="http://schemas.microsoft.com/office/drawing/2014/main" id="{1E7A2378-1CFC-C04C-8330-780B1A909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793F94-AC11-8E43-9872-08BE4C73FFF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0D7CE37-E491-324E-9E5C-EA9CE0B3C9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0941" y="1175657"/>
            <a:ext cx="11710118" cy="472701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741C3D-6573-D04D-8327-F3FD2701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853CCF-E44A-7A4E-AE6F-EA27A742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9B592-7AC8-374D-948E-870AD03E23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8DE337-0B3D-6D43-BEA0-8384F88079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157A59-ACB9-1842-BB99-2CA579ED66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36FC78C-5380-0C4F-B55D-5784A0E39E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1846D2-65E7-414B-9D6E-800D82E3A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B97EB9-315B-4F45-BD49-D3EA943D5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4ED66FF-6442-164E-A8B9-9F2B3D5541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4C99-54C2-9541-8F43-762C964F1301}"/>
              </a:ext>
            </a:extLst>
          </p:cNvPr>
          <p:cNvSpPr/>
          <p:nvPr userDrawn="1"/>
        </p:nvSpPr>
        <p:spPr>
          <a:xfrm>
            <a:off x="98425" y="1009650"/>
            <a:ext cx="11999913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10370E-4F42-8241-BF9F-E9A72893ED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2F472C-8CA3-7949-8253-63E2F46D3462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2AB3EF-8D29-0347-A0F4-5A920F8D6324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B48715-5720-1948-9EBD-02110C7CC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E625E-37C6-1C46-B0B1-4B19B93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082003-9679-D141-ABE5-8206284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7BCC1A-A0BB-0640-8965-6C6C1F702B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54FA6E-790E-7C4C-966D-83C890219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CC4A03-B62A-784E-AE0D-901EE9D98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65EF509-8B07-CE4D-8A01-886CBEC22F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487056-54C9-3C44-8A0E-E8A0308AD2EC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FAB93-C1F2-A245-90B4-C96C9D1826D2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0D628E-4994-3E4C-AFDD-4A6F01ABA79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3B396-C225-9E4D-8732-D5FC98F01E48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2AE10E-078F-804F-9AD5-CDE64C853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61EF44-FAE9-DD45-8F96-DC8C5F7E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9831FF-1E64-7F47-AED1-5435D326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9F3A83-7C5F-024A-ACB0-D8E05C91F3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803519-78A0-504A-9275-ACBB41CB3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95AC00-CDDF-5B4F-9C39-818FE785A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5C1199C-DD9A-8840-8C40-5C1700A033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46AA92-8B71-8343-AF02-BAEECFD8F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6A8FD4-AEDF-F246-ACD7-A4642BCCBDE8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B7508-B76E-E744-9C55-92828693663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Storage Classes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DB5F5-A7AF-224D-AD0A-3017FEAC6807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E8DD8F-3E33-DE49-A6C4-85510AAE5192}"/>
              </a:ext>
            </a:extLst>
          </p:cNvPr>
          <p:cNvSpPr txBox="1">
            <a:spLocks/>
          </p:cNvSpPr>
          <p:nvPr userDrawn="1"/>
        </p:nvSpPr>
        <p:spPr>
          <a:xfrm>
            <a:off x="241300" y="44196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C36B39B-C8BB-1E4F-AE97-CCC8E1E1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61806-0A51-0845-BCF2-FDBF57E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1453AD0-C527-4D41-A17C-ACD52DFA39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12C27-F57D-C04D-8C2E-2FBCFAEFE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E0B215-B435-A046-AB52-3AC5CD6CB093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FCFCA-86E9-6843-BBC5-696B46773C5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F07F7-0ACA-744C-8676-DDDFF0EDD79A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2AA574-E6C0-5F4A-95E8-AD0E6FAE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0CD372-3673-1243-8AAB-7892B0C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1D39C1-0905-434B-8FB1-0EF0C46D91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A13E0-81E6-A84C-8CBC-FD039ACB0210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60938-B1D7-7642-B1A2-9236489D4F1E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Resources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42122E-0449-9146-A319-D11DF60C4F51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79090-2BF8-A648-A94F-F65CDE56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C4683-0655-824D-984F-6D6F0240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08EC1-FFF0-734F-8CB3-9993368008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2D2A8-9BEA-3140-B788-F7EE0BD84F4C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DE121C-6773-A942-87BC-F4D427316A9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Things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F07151-3D39-D647-9EC4-468CD751516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A109E5-00EC-0C48-88D5-8DB6E121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F4ABF7-5F88-5F49-A807-D8EC1B5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A537F3-FCA7-DB4F-9935-02E4F255C3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76143-AA20-234A-985B-4D352DCBC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1084-FA3C-CF4D-985E-A785A9778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629C-DB39-B44B-9452-4DC450D43C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4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0C93F2-B6C0-1548-80B6-873E025AC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05EE66-64AB-3543-9999-FEB04B803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5DF6061-9DB1-1C49-8AE2-6BB88B0B5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F773F9-4F99-D942-BEBB-1593505C68C1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F5CCA0-0690-374D-8772-DEF02BD7F54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C98EB3-F74A-FD47-AF5D-6FDD457384E6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DFC34-7FFC-F543-BA55-50C9C7C48B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62A62E79-E4B4-554D-B049-F72881B22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ADCE8C-3ABA-AE42-84E7-D609EB1C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386F79-C61B-D748-960B-1CF6BBC3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2714928-2F33-0441-8A32-6074904A16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EB6ED-D795-1747-A446-1C4C0434D810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58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30441-BCA4-7845-BC42-2CFD006BD506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1C4367-4151-334E-8948-D3D5108917A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4B04B2-C31D-D746-8BC0-1E691BFDC0C9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4C16EB-FA29-E443-AD51-B6FFB0E81550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5DB79A-F452-6940-9DCA-FEA83968B82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AF621C-45E3-0E42-8926-238993FA7FF9}"/>
              </a:ext>
            </a:extLst>
          </p:cNvPr>
          <p:cNvSpPr txBox="1">
            <a:spLocks/>
          </p:cNvSpPr>
          <p:nvPr userDrawn="1"/>
        </p:nvSpPr>
        <p:spPr>
          <a:xfrm>
            <a:off x="4373563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1C6C8-FD7A-0243-9615-7FBD350BBBC2}"/>
              </a:ext>
            </a:extLst>
          </p:cNvPr>
          <p:cNvCxnSpPr>
            <a:cxnSpLocks/>
          </p:cNvCxnSpPr>
          <p:nvPr userDrawn="1"/>
        </p:nvCxnSpPr>
        <p:spPr>
          <a:xfrm>
            <a:off x="4238625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1A6672-62F3-DB4D-9C6B-AFFAF2D92B6B}"/>
              </a:ext>
            </a:extLst>
          </p:cNvPr>
          <p:cNvCxnSpPr>
            <a:cxnSpLocks/>
          </p:cNvCxnSpPr>
          <p:nvPr userDrawn="1"/>
        </p:nvCxnSpPr>
        <p:spPr>
          <a:xfrm>
            <a:off x="6249988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2DEE79C-B149-3C46-AB26-DFEFDBA9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E60530-CFB3-634D-A8F4-17F4D6E6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67788FC-795C-C24D-8408-2E6486DBDD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6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8D557B-A3FE-2945-B68A-1480F048C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A7EDCE-D77D-1144-B1A2-C2B488232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892955-F219-FF47-A3BD-53862D98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E300FE-0BEC-454E-9226-4BF426763D4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F67B6-6C8E-C641-86AA-C2F4428DDF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BDD403-20C7-4B41-9D7D-4F367D174F2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1A8823-AC99-5D48-BD49-9E36441E381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734B9127-FC3D-9845-AB17-D6D8304C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80959F-4D89-D246-A614-5BFD0B34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329EC9-9C15-2D48-8B8F-7821AFFE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23703A-434C-7646-A197-6D78904942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2AE20C-635D-E14A-A372-4E3602D71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7D0A2D-64F5-4A4D-8007-39B104892D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F79F879-2CC0-064B-A28D-7FB9602B6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0783BA-5DA2-994D-A7B2-8BDAECAFA190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AF9B0-BE56-6748-B94F-D6A648A817D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90A3CE-0CBA-E54C-B9E6-033E9469194E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471B9F-0CD6-C044-9881-BAE1BF200229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0BEE6B-6661-1E4E-AB44-731287CB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732D5F-9178-8347-B692-27B81801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D092F9-1B6F-C846-8525-4CF91EB426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8BC1B-296F-5148-86CC-831AA7621E8E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40F516-D969-6E4E-BF93-CCA70344A63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FF49B2-D892-0D45-AB42-3AAD67C3E792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F65988-7E19-7E49-94B6-68139954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02A8B3-73DF-014A-B78C-6B03CCD1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FDEDA11-3C76-0B41-ADFF-67A693FE0A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C5D109-88C0-0248-97EC-13091E9BE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A6B858-707F-624C-A6C3-3725545FB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B30A882-BD2A-3B42-A8A9-09F37FAE5F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5D864-C914-0941-B538-011AA5B9A17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8FFCDB-B2D0-184B-A70A-C0978A88FD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8E6E56-AFB9-4C44-89C0-AC21791053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60CDD-B3D5-E348-BF72-7770344457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6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F0230-E8CE-DC44-BE47-8907F62C997D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8B11CB-640D-E043-BAF5-A0C13F493AD5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3AE031-14EA-8D40-9418-E068CFCCEE6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Icon(s)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153ED-10FE-2541-95D5-3FFD379312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ACC603-6326-454F-8DB6-8BB023F9A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4F1D38-6199-4049-AD57-7C8780C3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939A7DC-F345-8942-A0FA-05AA6E73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F9B9E1-2A2B-0B4F-8AE1-EDAC513736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8054E3-407D-A945-A989-C467761F4CAA}"/>
              </a:ext>
            </a:extLst>
          </p:cNvPr>
          <p:cNvCxnSpPr>
            <a:cxnSpLocks/>
          </p:cNvCxnSpPr>
          <p:nvPr userDrawn="1"/>
        </p:nvCxnSpPr>
        <p:spPr>
          <a:xfrm>
            <a:off x="317500" y="4429125"/>
            <a:ext cx="623888" cy="0"/>
          </a:xfrm>
          <a:prstGeom prst="straightConnector1">
            <a:avLst/>
          </a:prstGeom>
          <a:ln w="25400" cap="sq">
            <a:solidFill>
              <a:srgbClr val="FF9900"/>
            </a:solidFill>
            <a:miter lim="800000"/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76" y="1472540"/>
            <a:ext cx="9650116" cy="2595563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A6CFD-C467-C34F-84AB-0F24ADA4B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50" y="4289067"/>
            <a:ext cx="8827042" cy="37981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A56CC-D6BC-4144-9E21-B2E281EF1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A8925-7841-9946-AC16-5C8989B68B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58FD55-336A-5A48-A65B-1A6E542D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39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6CFDB4-BF0F-1547-857E-0CCD3E9EB72F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D0C80C-70EB-F045-A185-EC4DF4892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146D00-8894-F344-AC9F-B050399C8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5A1B3F3-60E0-6745-9FE6-9C4771689A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6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4341D3-C5F2-B347-979A-C1C1EFA17719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FA3356-BA6E-174A-8B96-E2F528274AE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General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F037FC-94E4-3441-8343-5589F9BD92F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Resource Icons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148241-A694-C242-A0DF-FFF3D553B5C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EBD4A5C-EB82-9047-982F-EF05C5333DB1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7E2AA1-D28E-9D46-A6F6-00A2AED5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0CF80B5E-C510-0141-968B-86F24570A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5FB17E-2688-4B43-8872-969B0783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811E03E-DF71-2846-8EA0-0A87029C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ECCE4F8-15EC-D046-B42F-5C756A89C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8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D85091-90EE-B541-AE9F-FB0EB0E0F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3690C6-D7A1-5047-8A9F-2AC81399E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2B835-43D6-F94A-8401-3FEC4A18EE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3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75C3DB-0EE3-BA43-8B55-7C47D317246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F313970-EA94-F74E-B909-52184BCE8D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F9F29E-27F2-B04A-A131-CE7763075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DA37B-B9A9-8947-B9C5-A7183EC37F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1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45274BF-3829-D24D-BB45-67B2DEED7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6AD46A9-9581-D540-AA79-345601FA5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CDC3-FDDA-584B-8A00-88B0260C02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301F95D-465F-2945-9E09-3DB85C63C1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DA7B2F-E81E-4A44-9F5F-A7AFF9D70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E29F-FFC1-2C49-8243-4EDCBA2AC9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CAC41FC-8492-FD42-A45A-1DF0B10E1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6A122A-D83B-6B4B-9C9F-4A4D8480E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9C12A2-65EF-FD4D-A54C-5FC8D1359E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8DBF48-0EFD-7E4F-AAF0-AB1C4877B680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388B4C-0BAF-3342-B4C4-F8F3835171B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General Services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9A14A-BBCF-BC41-8E4A-D55A4B8E1B3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3BDA1A-1CBB-8E43-A453-55D625CBA08B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6F1EA21-81DA-5A4B-9469-25634A530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1A346F-D391-644D-B9B5-43708DD8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133C68-E859-C34E-BFD3-94DFBAD8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5BCD9E6-DD9F-CF4C-A723-FB790C21F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FC540-A845-044F-9D08-8CCD18A3A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613" y="6249988"/>
            <a:ext cx="4462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19088-B55D-A741-B8EF-198428D1B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6DA806-159D-F049-A422-2847A28E70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Graphic 7">
            <a:extLst>
              <a:ext uri="{FF2B5EF4-FFF2-40B4-BE49-F238E27FC236}">
                <a16:creationId xmlns:a16="http://schemas.microsoft.com/office/drawing/2014/main" id="{270E387F-0299-C54E-B0C6-72E0903F7C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8875"/>
            <a:ext cx="5857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161E2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Placeholder 1">
            <a:extLst>
              <a:ext uri="{FF2B5EF4-FFF2-40B4-BE49-F238E27FC236}">
                <a16:creationId xmlns:a16="http://schemas.microsoft.com/office/drawing/2014/main" id="{B1A3942D-1AFD-6643-9EF9-A7EDC1B61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F18769AE-E149-8245-9CDD-EFE62AC7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32772" name="Picture 9">
            <a:extLst>
              <a:ext uri="{FF2B5EF4-FFF2-40B4-BE49-F238E27FC236}">
                <a16:creationId xmlns:a16="http://schemas.microsoft.com/office/drawing/2014/main" id="{5D7ED5E0-45B4-E34D-9338-E67C4E384D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5700"/>
            <a:ext cx="5857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D8E3F11-A3CF-3541-AB3B-A9598B489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736118-7C22-AC4B-89A0-1C2A0C6817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659FC0-6F4E-4743-AB20-9E5DB79D9BB3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27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49ED-92BB-804A-A4D2-48960466F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4275" y="6229350"/>
            <a:ext cx="572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© 2020, Amazon Web Services, Inc. or its affiliates.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emf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4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12" Type="http://schemas.openxmlformats.org/officeDocument/2006/relationships/image" Target="../media/image513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5" Type="http://schemas.openxmlformats.org/officeDocument/2006/relationships/image" Target="../media/image506.png"/><Relationship Id="rId15" Type="http://schemas.openxmlformats.org/officeDocument/2006/relationships/image" Target="../media/image516.png"/><Relationship Id="rId10" Type="http://schemas.openxmlformats.org/officeDocument/2006/relationships/image" Target="../media/image511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8.png"/><Relationship Id="rId4" Type="http://schemas.openxmlformats.org/officeDocument/2006/relationships/image" Target="../media/image5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36.png"/><Relationship Id="rId18" Type="http://schemas.openxmlformats.org/officeDocument/2006/relationships/image" Target="../media/image54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12" Type="http://schemas.openxmlformats.org/officeDocument/2006/relationships/image" Target="../media/image535.png"/><Relationship Id="rId17" Type="http://schemas.openxmlformats.org/officeDocument/2006/relationships/image" Target="../media/image540.png"/><Relationship Id="rId2" Type="http://schemas.openxmlformats.org/officeDocument/2006/relationships/image" Target="../media/image525.png"/><Relationship Id="rId16" Type="http://schemas.openxmlformats.org/officeDocument/2006/relationships/image" Target="../media/image5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5" Type="http://schemas.openxmlformats.org/officeDocument/2006/relationships/image" Target="../media/image528.png"/><Relationship Id="rId15" Type="http://schemas.openxmlformats.org/officeDocument/2006/relationships/image" Target="../media/image538.png"/><Relationship Id="rId10" Type="http://schemas.openxmlformats.org/officeDocument/2006/relationships/image" Target="../media/image533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Relationship Id="rId14" Type="http://schemas.openxmlformats.org/officeDocument/2006/relationships/image" Target="../media/image5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26" Type="http://schemas.openxmlformats.org/officeDocument/2006/relationships/image" Target="../media/image278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24" Type="http://schemas.openxmlformats.org/officeDocument/2006/relationships/image" Target="../media/image276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6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17" Type="http://schemas.openxmlformats.org/officeDocument/2006/relationships/image" Target="../media/image490.png"/><Relationship Id="rId2" Type="http://schemas.openxmlformats.org/officeDocument/2006/relationships/image" Target="../media/image475.png"/><Relationship Id="rId16" Type="http://schemas.openxmlformats.org/officeDocument/2006/relationships/image" Target="../media/image48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5" Type="http://schemas.openxmlformats.org/officeDocument/2006/relationships/image" Target="../media/image488.png"/><Relationship Id="rId10" Type="http://schemas.openxmlformats.org/officeDocument/2006/relationships/image" Target="../media/image483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Relationship Id="rId14" Type="http://schemas.openxmlformats.org/officeDocument/2006/relationships/image" Target="../media/image4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>
            <a:extLst>
              <a:ext uri="{FF2B5EF4-FFF2-40B4-BE49-F238E27FC236}">
                <a16:creationId xmlns:a16="http://schemas.microsoft.com/office/drawing/2014/main" id="{2AD75F79-0C1C-BD4A-9AE8-C9B7B4C8D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itle 4">
            <a:extLst>
              <a:ext uri="{FF2B5EF4-FFF2-40B4-BE49-F238E27FC236}">
                <a16:creationId xmlns:a16="http://schemas.microsoft.com/office/drawing/2014/main" id="{724DC764-088A-A14B-96BD-5E15CC038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General Icons – Light Backgrounds</a:t>
            </a:r>
          </a:p>
        </p:txBody>
      </p:sp>
      <p:sp>
        <p:nvSpPr>
          <p:cNvPr id="66563" name="Text Placeholder 5">
            <a:extLst>
              <a:ext uri="{FF2B5EF4-FFF2-40B4-BE49-F238E27FC236}">
                <a16:creationId xmlns:a16="http://schemas.microsoft.com/office/drawing/2014/main" id="{EC431316-97B9-7542-B617-54FDDE48314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3/3</a:t>
            </a:r>
          </a:p>
        </p:txBody>
      </p:sp>
      <p:sp>
        <p:nvSpPr>
          <p:cNvPr id="66564" name="Footer Placeholder 1">
            <a:extLst>
              <a:ext uri="{FF2B5EF4-FFF2-40B4-BE49-F238E27FC236}">
                <a16:creationId xmlns:a16="http://schemas.microsoft.com/office/drawing/2014/main" id="{9B0C196F-48A0-594E-A519-48D3364A38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66565" name="Slide Number Placeholder 2">
            <a:extLst>
              <a:ext uri="{FF2B5EF4-FFF2-40B4-BE49-F238E27FC236}">
                <a16:creationId xmlns:a16="http://schemas.microsoft.com/office/drawing/2014/main" id="{2F263FFE-2CCE-DC4E-966D-8525BD8D2A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E13602-B0F5-CA48-BB3A-61F521B6C5B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66566" name="TextBox 9">
            <a:extLst>
              <a:ext uri="{FF2B5EF4-FFF2-40B4-BE49-F238E27FC236}">
                <a16:creationId xmlns:a16="http://schemas.microsoft.com/office/drawing/2014/main" id="{7E41CCE4-8609-F544-A8CD-456D89835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Marketplace</a:t>
            </a:r>
          </a:p>
        </p:txBody>
      </p:sp>
      <p:pic>
        <p:nvPicPr>
          <p:cNvPr id="66567" name="Graphic 8">
            <a:extLst>
              <a:ext uri="{FF2B5EF4-FFF2-40B4-BE49-F238E27FC236}">
                <a16:creationId xmlns:a16="http://schemas.microsoft.com/office/drawing/2014/main" id="{555D355A-5A38-934F-9519-4F0EDC5A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Graphic 10">
            <a:extLst>
              <a:ext uri="{FF2B5EF4-FFF2-40B4-BE49-F238E27FC236}">
                <a16:creationId xmlns:a16="http://schemas.microsoft.com/office/drawing/2014/main" id="{9BC37527-B1B4-0D44-9989-D1DE81E2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Graphic 11">
            <a:extLst>
              <a:ext uri="{FF2B5EF4-FFF2-40B4-BE49-F238E27FC236}">
                <a16:creationId xmlns:a16="http://schemas.microsoft.com/office/drawing/2014/main" id="{2AB3466B-8F9E-AF49-9E8C-DEC12648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Graphic 13">
            <a:extLst>
              <a:ext uri="{FF2B5EF4-FFF2-40B4-BE49-F238E27FC236}">
                <a16:creationId xmlns:a16="http://schemas.microsoft.com/office/drawing/2014/main" id="{27933D3F-4284-2E45-B7F9-5DABF555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50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Graphic 14">
            <a:extLst>
              <a:ext uri="{FF2B5EF4-FFF2-40B4-BE49-F238E27FC236}">
                <a16:creationId xmlns:a16="http://schemas.microsoft.com/office/drawing/2014/main" id="{D81BC9D2-949E-EC47-8B51-AEC3D6D0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13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Graphic 15">
            <a:extLst>
              <a:ext uri="{FF2B5EF4-FFF2-40B4-BE49-F238E27FC236}">
                <a16:creationId xmlns:a16="http://schemas.microsoft.com/office/drawing/2014/main" id="{682F98C1-2090-7F40-90E6-A5087768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4" name="Graphic 16">
            <a:extLst>
              <a:ext uri="{FF2B5EF4-FFF2-40B4-BE49-F238E27FC236}">
                <a16:creationId xmlns:a16="http://schemas.microsoft.com/office/drawing/2014/main" id="{AC82DA18-B3CD-854E-A624-02100DB2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5" name="Graphic 17">
            <a:extLst>
              <a:ext uri="{FF2B5EF4-FFF2-40B4-BE49-F238E27FC236}">
                <a16:creationId xmlns:a16="http://schemas.microsoft.com/office/drawing/2014/main" id="{6333340C-CBA0-AC4F-BC12-3FF89A73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Graphic 18">
            <a:extLst>
              <a:ext uri="{FF2B5EF4-FFF2-40B4-BE49-F238E27FC236}">
                <a16:creationId xmlns:a16="http://schemas.microsoft.com/office/drawing/2014/main" id="{67C80C90-7B51-D445-B6E1-563C25AFB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7" name="Graphic 19">
            <a:extLst>
              <a:ext uri="{FF2B5EF4-FFF2-40B4-BE49-F238E27FC236}">
                <a16:creationId xmlns:a16="http://schemas.microsoft.com/office/drawing/2014/main" id="{3CCC7942-DAFD-FA4A-B7CD-3F09E222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8" name="Graphic 20">
            <a:extLst>
              <a:ext uri="{FF2B5EF4-FFF2-40B4-BE49-F238E27FC236}">
                <a16:creationId xmlns:a16="http://schemas.microsoft.com/office/drawing/2014/main" id="{8CB07039-4826-7B4B-AFBA-D602ED7A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9" name="Graphic 21">
            <a:extLst>
              <a:ext uri="{FF2B5EF4-FFF2-40B4-BE49-F238E27FC236}">
                <a16:creationId xmlns:a16="http://schemas.microsoft.com/office/drawing/2014/main" id="{43A5B764-EB99-6548-893C-ADBEBF33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50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0" name="Graphic 22">
            <a:extLst>
              <a:ext uri="{FF2B5EF4-FFF2-40B4-BE49-F238E27FC236}">
                <a16:creationId xmlns:a16="http://schemas.microsoft.com/office/drawing/2014/main" id="{B4CD81D1-9B40-5F42-95D0-DE45EF24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13" y="42814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1" name="Graphic 23">
            <a:extLst>
              <a:ext uri="{FF2B5EF4-FFF2-40B4-BE49-F238E27FC236}">
                <a16:creationId xmlns:a16="http://schemas.microsoft.com/office/drawing/2014/main" id="{45A044CB-C106-F74D-AA21-6DC6C59A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6413" y="4281488"/>
            <a:ext cx="482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2" name="Graphic 24">
            <a:extLst>
              <a:ext uri="{FF2B5EF4-FFF2-40B4-BE49-F238E27FC236}">
                <a16:creationId xmlns:a16="http://schemas.microsoft.com/office/drawing/2014/main" id="{084CA126-51B9-4342-B381-198CA72F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28479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3" name="TextBox 25">
            <a:extLst>
              <a:ext uri="{FF2B5EF4-FFF2-40B4-BE49-F238E27FC236}">
                <a16:creationId xmlns:a16="http://schemas.microsoft.com/office/drawing/2014/main" id="{ECC319A7-ACB1-A443-B188-85E40AB1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713" y="33766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66584" name="TextBox 26">
            <a:extLst>
              <a:ext uri="{FF2B5EF4-FFF2-40B4-BE49-F238E27FC236}">
                <a16:creationId xmlns:a16="http://schemas.microsoft.com/office/drawing/2014/main" id="{56812928-AB45-DE46-8004-EA3D776D6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813" y="33766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</a:p>
        </p:txBody>
      </p:sp>
      <p:sp>
        <p:nvSpPr>
          <p:cNvPr id="66585" name="TextBox 27">
            <a:extLst>
              <a:ext uri="{FF2B5EF4-FFF2-40B4-BE49-F238E27FC236}">
                <a16:creationId xmlns:a16="http://schemas.microsoft.com/office/drawing/2014/main" id="{1D9D89D2-383F-5A47-B69D-37E037AFC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3" y="3376613"/>
            <a:ext cx="1071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Forums</a:t>
            </a:r>
          </a:p>
        </p:txBody>
      </p:sp>
      <p:sp>
        <p:nvSpPr>
          <p:cNvPr id="66586" name="TextBox 28">
            <a:extLst>
              <a:ext uri="{FF2B5EF4-FFF2-40B4-BE49-F238E27FC236}">
                <a16:creationId xmlns:a16="http://schemas.microsoft.com/office/drawing/2014/main" id="{46CB1046-2B82-F845-86F9-353497360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3376613"/>
            <a:ext cx="1073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database</a:t>
            </a:r>
          </a:p>
        </p:txBody>
      </p:sp>
      <p:sp>
        <p:nvSpPr>
          <p:cNvPr id="66587" name="TextBox 29">
            <a:extLst>
              <a:ext uri="{FF2B5EF4-FFF2-40B4-BE49-F238E27FC236}">
                <a16:creationId xmlns:a16="http://schemas.microsoft.com/office/drawing/2014/main" id="{A0E61288-9BAF-3A4C-B4BA-A8CAADFC4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33766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66588" name="TextBox 30">
            <a:extLst>
              <a:ext uri="{FF2B5EF4-FFF2-40B4-BE49-F238E27FC236}">
                <a16:creationId xmlns:a16="http://schemas.microsoft.com/office/drawing/2014/main" id="{128C6BC1-297F-614A-9066-3DBC1834D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3376613"/>
            <a:ext cx="10715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alt1</a:t>
            </a:r>
          </a:p>
        </p:txBody>
      </p:sp>
      <p:sp>
        <p:nvSpPr>
          <p:cNvPr id="66589" name="TextBox 31">
            <a:extLst>
              <a:ext uri="{FF2B5EF4-FFF2-40B4-BE49-F238E27FC236}">
                <a16:creationId xmlns:a16="http://schemas.microsoft.com/office/drawing/2014/main" id="{AA72205A-9EAA-2546-89E6-72995B7DC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888" y="3376613"/>
            <a:ext cx="1073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alt2</a:t>
            </a:r>
          </a:p>
        </p:txBody>
      </p:sp>
      <p:sp>
        <p:nvSpPr>
          <p:cNvPr id="66590" name="TextBox 32">
            <a:extLst>
              <a:ext uri="{FF2B5EF4-FFF2-40B4-BE49-F238E27FC236}">
                <a16:creationId xmlns:a16="http://schemas.microsoft.com/office/drawing/2014/main" id="{0C697B18-7AB0-664A-A441-75100A2A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138" y="3376613"/>
            <a:ext cx="1073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client</a:t>
            </a:r>
          </a:p>
        </p:txBody>
      </p:sp>
      <p:sp>
        <p:nvSpPr>
          <p:cNvPr id="66591" name="TextBox 33">
            <a:extLst>
              <a:ext uri="{FF2B5EF4-FFF2-40B4-BE49-F238E27FC236}">
                <a16:creationId xmlns:a16="http://schemas.microsoft.com/office/drawing/2014/main" id="{9C24529A-9B36-6348-BA13-5E21D45CB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4852988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Multimedia</a:t>
            </a:r>
          </a:p>
        </p:txBody>
      </p:sp>
      <p:sp>
        <p:nvSpPr>
          <p:cNvPr id="66592" name="TextBox 34">
            <a:extLst>
              <a:ext uri="{FF2B5EF4-FFF2-40B4-BE49-F238E27FC236}">
                <a16:creationId xmlns:a16="http://schemas.microsoft.com/office/drawing/2014/main" id="{409D704E-6A53-7047-8815-53620AA87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813" y="4852988"/>
            <a:ext cx="1073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building</a:t>
            </a:r>
          </a:p>
        </p:txBody>
      </p:sp>
      <p:sp>
        <p:nvSpPr>
          <p:cNvPr id="66593" name="TextBox 35">
            <a:extLst>
              <a:ext uri="{FF2B5EF4-FFF2-40B4-BE49-F238E27FC236}">
                <a16:creationId xmlns:a16="http://schemas.microsoft.com/office/drawing/2014/main" id="{D5F08980-3537-DB41-AA67-639032C36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3" y="4852988"/>
            <a:ext cx="1071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SAML token</a:t>
            </a:r>
          </a:p>
        </p:txBody>
      </p:sp>
      <p:sp>
        <p:nvSpPr>
          <p:cNvPr id="66594" name="TextBox 36">
            <a:extLst>
              <a:ext uri="{FF2B5EF4-FFF2-40B4-BE49-F238E27FC236}">
                <a16:creationId xmlns:a16="http://schemas.microsoft.com/office/drawing/2014/main" id="{7BAB1594-CAB4-3049-88FA-E601CF7F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4852988"/>
            <a:ext cx="1073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 padlock</a:t>
            </a:r>
          </a:p>
        </p:txBody>
      </p:sp>
      <p:sp>
        <p:nvSpPr>
          <p:cNvPr id="66595" name="TextBox 37">
            <a:extLst>
              <a:ext uri="{FF2B5EF4-FFF2-40B4-BE49-F238E27FC236}">
                <a16:creationId xmlns:a16="http://schemas.microsoft.com/office/drawing/2014/main" id="{4B1289DD-C1AA-BD46-8A9B-E60A45E97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4852988"/>
            <a:ext cx="1073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Tape storage</a:t>
            </a:r>
          </a:p>
        </p:txBody>
      </p:sp>
      <p:sp>
        <p:nvSpPr>
          <p:cNvPr id="66596" name="TextBox 38">
            <a:extLst>
              <a:ext uri="{FF2B5EF4-FFF2-40B4-BE49-F238E27FC236}">
                <a16:creationId xmlns:a16="http://schemas.microsoft.com/office/drawing/2014/main" id="{34ED8B94-46C1-EB4B-9F01-34DA9D5D5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4852988"/>
            <a:ext cx="107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server</a:t>
            </a:r>
          </a:p>
        </p:txBody>
      </p:sp>
      <p:sp>
        <p:nvSpPr>
          <p:cNvPr id="66597" name="TextBox 39">
            <a:extLst>
              <a:ext uri="{FF2B5EF4-FFF2-40B4-BE49-F238E27FC236}">
                <a16:creationId xmlns:a16="http://schemas.microsoft.com/office/drawing/2014/main" id="{60FB3AAB-9A14-B74E-9308-8E3E25585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888" y="4852988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66598" name="TextBox 40">
            <a:extLst>
              <a:ext uri="{FF2B5EF4-FFF2-40B4-BE49-F238E27FC236}">
                <a16:creationId xmlns:a16="http://schemas.microsoft.com/office/drawing/2014/main" id="{C15DE4C5-0F81-E04F-A6C0-1AD11E3C7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138" y="4852988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sp>
        <p:nvSpPr>
          <p:cNvPr id="66599" name="TextBox 41">
            <a:extLst>
              <a:ext uri="{FF2B5EF4-FFF2-40B4-BE49-F238E27FC236}">
                <a16:creationId xmlns:a16="http://schemas.microsoft.com/office/drawing/2014/main" id="{ABCDA1B9-EB3B-FA45-AB46-75968A4EB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5388" y="4867275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Toolkit</a:t>
            </a:r>
          </a:p>
        </p:txBody>
      </p:sp>
      <p:sp>
        <p:nvSpPr>
          <p:cNvPr id="66600" name="TextBox 42">
            <a:extLst>
              <a:ext uri="{FF2B5EF4-FFF2-40B4-BE49-F238E27FC236}">
                <a16:creationId xmlns:a16="http://schemas.microsoft.com/office/drawing/2014/main" id="{A32681D0-A1EC-154D-BE33-8FE3C5D7C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8050" y="4867275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SDK</a:t>
            </a:r>
          </a:p>
        </p:txBody>
      </p:sp>
      <p:pic>
        <p:nvPicPr>
          <p:cNvPr id="66601" name="Graphic 43">
            <a:extLst>
              <a:ext uri="{FF2B5EF4-FFF2-40B4-BE49-F238E27FC236}">
                <a16:creationId xmlns:a16="http://schemas.microsoft.com/office/drawing/2014/main" id="{64233FA2-B449-724B-AC7C-B5E69809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426243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602" name="Graphic 44">
            <a:extLst>
              <a:ext uri="{FF2B5EF4-FFF2-40B4-BE49-F238E27FC236}">
                <a16:creationId xmlns:a16="http://schemas.microsoft.com/office/drawing/2014/main" id="{3D9821D2-0CF5-5742-810E-A307CF06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013" y="425608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03" name="TextBox 45">
            <a:extLst>
              <a:ext uri="{FF2B5EF4-FFF2-40B4-BE49-F238E27FC236}">
                <a16:creationId xmlns:a16="http://schemas.microsoft.com/office/drawing/2014/main" id="{83A9CE6F-0917-D249-8B42-673524B4B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5388" y="33893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</a:p>
        </p:txBody>
      </p:sp>
      <p:sp>
        <p:nvSpPr>
          <p:cNvPr id="66604" name="TextBox 47">
            <a:extLst>
              <a:ext uri="{FF2B5EF4-FFF2-40B4-BE49-F238E27FC236}">
                <a16:creationId xmlns:a16="http://schemas.microsoft.com/office/drawing/2014/main" id="{BE43BD27-F533-8E47-99B3-7D92B66D7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8050" y="33893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66605" name="Graphic 6">
            <a:extLst>
              <a:ext uri="{FF2B5EF4-FFF2-40B4-BE49-F238E27FC236}">
                <a16:creationId xmlns:a16="http://schemas.microsoft.com/office/drawing/2014/main" id="{A9E5DD1F-B2F8-F144-BD7D-9C18DA330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13" y="2847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606" name="Graphic 50">
            <a:extLst>
              <a:ext uri="{FF2B5EF4-FFF2-40B4-BE49-F238E27FC236}">
                <a16:creationId xmlns:a16="http://schemas.microsoft.com/office/drawing/2014/main" id="{6B590958-BCE5-8945-9FCD-067319B1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913" y="2854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Graphic 7">
            <a:extLst>
              <a:ext uri="{FF2B5EF4-FFF2-40B4-BE49-F238E27FC236}">
                <a16:creationId xmlns:a16="http://schemas.microsoft.com/office/drawing/2014/main" id="{F1505F69-2723-1848-82BD-B3E4ED08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2" name="Graphic 21">
            <a:extLst>
              <a:ext uri="{FF2B5EF4-FFF2-40B4-BE49-F238E27FC236}">
                <a16:creationId xmlns:a16="http://schemas.microsoft.com/office/drawing/2014/main" id="{16090C0D-3178-D041-8F35-F51B3DA6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Graphic 19">
            <a:extLst>
              <a:ext uri="{FF2B5EF4-FFF2-40B4-BE49-F238E27FC236}">
                <a16:creationId xmlns:a16="http://schemas.microsoft.com/office/drawing/2014/main" id="{820E96C4-59EB-2648-98B1-156ACC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7475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Graphic 17">
            <a:extLst>
              <a:ext uri="{FF2B5EF4-FFF2-40B4-BE49-F238E27FC236}">
                <a16:creationId xmlns:a16="http://schemas.microsoft.com/office/drawing/2014/main" id="{0653FD24-2B86-D54E-B72A-EDBDEF29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itle 1">
            <a:extLst>
              <a:ext uri="{FF2B5EF4-FFF2-40B4-BE49-F238E27FC236}">
                <a16:creationId xmlns:a16="http://schemas.microsoft.com/office/drawing/2014/main" id="{C904EB9B-BF88-2F4B-8532-07A943BC8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Application Integration</a:t>
            </a:r>
          </a:p>
        </p:txBody>
      </p:sp>
      <p:sp>
        <p:nvSpPr>
          <p:cNvPr id="76806" name="Footer Placeholder 2">
            <a:extLst>
              <a:ext uri="{FF2B5EF4-FFF2-40B4-BE49-F238E27FC236}">
                <a16:creationId xmlns:a16="http://schemas.microsoft.com/office/drawing/2014/main" id="{E4049344-6FAB-9A4D-AD67-D8F4C3DCCB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6807" name="Slide Number Placeholder 3">
            <a:extLst>
              <a:ext uri="{FF2B5EF4-FFF2-40B4-BE49-F238E27FC236}">
                <a16:creationId xmlns:a16="http://schemas.microsoft.com/office/drawing/2014/main" id="{4F134580-9A37-6240-ACF3-C8E9A02BCF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9436B5-E1E0-EA42-8A8C-480A63B22E59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6808" name="Text Placeholder 4">
            <a:extLst>
              <a:ext uri="{FF2B5EF4-FFF2-40B4-BE49-F238E27FC236}">
                <a16:creationId xmlns:a16="http://schemas.microsoft.com/office/drawing/2014/main" id="{E0A4EC9B-BDC8-E94B-AF87-2B557FD9070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2/3</a:t>
            </a:r>
          </a:p>
        </p:txBody>
      </p:sp>
      <p:sp>
        <p:nvSpPr>
          <p:cNvPr id="76809" name="TextBox 9">
            <a:extLst>
              <a:ext uri="{FF2B5EF4-FFF2-40B4-BE49-F238E27FC236}">
                <a16:creationId xmlns:a16="http://schemas.microsoft.com/office/drawing/2014/main" id="{C7A69B04-7558-2B41-ADF0-336B92A4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Step Functions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A3FBF9-0F7A-5242-9C11-DBE20032499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1" name="TextBox 11">
            <a:extLst>
              <a:ext uri="{FF2B5EF4-FFF2-40B4-BE49-F238E27FC236}">
                <a16:creationId xmlns:a16="http://schemas.microsoft.com/office/drawing/2014/main" id="{C9BB1F7E-248D-424E-8B74-0C0C9C2B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EventBridge</a:t>
            </a:r>
          </a:p>
        </p:txBody>
      </p:sp>
      <p:sp>
        <p:nvSpPr>
          <p:cNvPr id="76812" name="TextBox 12">
            <a:extLst>
              <a:ext uri="{FF2B5EF4-FFF2-40B4-BE49-F238E27FC236}">
                <a16:creationId xmlns:a16="http://schemas.microsoft.com/office/drawing/2014/main" id="{2F8BFEAD-6AEE-E844-94F0-AC29A602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Console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Mobile Application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A86D8-5DEC-4F49-8588-2D357E32D12B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FB0D0C-05C4-704A-A303-729B26E80A7C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5" name="TextBox 15">
            <a:extLst>
              <a:ext uri="{FF2B5EF4-FFF2-40B4-BE49-F238E27FC236}">
                <a16:creationId xmlns:a16="http://schemas.microsoft.com/office/drawing/2014/main" id="{2062DD1E-8BB9-B545-9EE2-703F5B8B3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Express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Workflows</a:t>
            </a:r>
          </a:p>
        </p:txBody>
      </p:sp>
      <p:sp>
        <p:nvSpPr>
          <p:cNvPr id="76816" name="TextBox 18">
            <a:extLst>
              <a:ext uri="{FF2B5EF4-FFF2-40B4-BE49-F238E27FC236}">
                <a16:creationId xmlns:a16="http://schemas.microsoft.com/office/drawing/2014/main" id="{1689ECB2-AFB1-AE4F-90AE-BED47FC68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8" y="3270250"/>
            <a:ext cx="1187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76817" name="TextBox 20">
            <a:extLst>
              <a:ext uri="{FF2B5EF4-FFF2-40B4-BE49-F238E27FC236}">
                <a16:creationId xmlns:a16="http://schemas.microsoft.com/office/drawing/2014/main" id="{537BB5D2-A832-124D-8DE3-867065CCC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3270250"/>
            <a:ext cx="12255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Default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 bus</a:t>
            </a:r>
          </a:p>
        </p:txBody>
      </p:sp>
      <p:sp>
        <p:nvSpPr>
          <p:cNvPr id="76818" name="TextBox 22">
            <a:extLst>
              <a:ext uri="{FF2B5EF4-FFF2-40B4-BE49-F238E27FC236}">
                <a16:creationId xmlns:a16="http://schemas.microsoft.com/office/drawing/2014/main" id="{C9900E2D-20EE-9142-A643-369300A38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4419600"/>
            <a:ext cx="12096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Custom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 bus</a:t>
            </a:r>
          </a:p>
        </p:txBody>
      </p:sp>
      <p:sp>
        <p:nvSpPr>
          <p:cNvPr id="76819" name="TextBox 23">
            <a:extLst>
              <a:ext uri="{FF2B5EF4-FFF2-40B4-BE49-F238E27FC236}">
                <a16:creationId xmlns:a16="http://schemas.microsoft.com/office/drawing/2014/main" id="{3AB3C0D7-4B98-9D4A-9F8A-817B2F586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4419600"/>
            <a:ext cx="12207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SaaS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 bus</a:t>
            </a:r>
          </a:p>
        </p:txBody>
      </p:sp>
      <p:pic>
        <p:nvPicPr>
          <p:cNvPr id="76820" name="Graphic 6">
            <a:extLst>
              <a:ext uri="{FF2B5EF4-FFF2-40B4-BE49-F238E27FC236}">
                <a16:creationId xmlns:a16="http://schemas.microsoft.com/office/drawing/2014/main" id="{D5B6A724-9D19-A743-83B7-5622B29F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3929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1" name="Graphic 16">
            <a:extLst>
              <a:ext uri="{FF2B5EF4-FFF2-40B4-BE49-F238E27FC236}">
                <a16:creationId xmlns:a16="http://schemas.microsoft.com/office/drawing/2014/main" id="{C3847C9C-2DCA-6A4A-A41F-5C5EB557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3929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2" name="Graphic 27">
            <a:extLst>
              <a:ext uri="{FF2B5EF4-FFF2-40B4-BE49-F238E27FC236}">
                <a16:creationId xmlns:a16="http://schemas.microsoft.com/office/drawing/2014/main" id="{E21EF8D2-09F0-4042-9A25-E1BB3FF2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8114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3" name="Graphic 8">
            <a:extLst>
              <a:ext uri="{FF2B5EF4-FFF2-40B4-BE49-F238E27FC236}">
                <a16:creationId xmlns:a16="http://schemas.microsoft.com/office/drawing/2014/main" id="{A5A6B964-026E-DA4C-A4C2-D192BCA4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816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4" name="Graphic 24">
            <a:extLst>
              <a:ext uri="{FF2B5EF4-FFF2-40B4-BE49-F238E27FC236}">
                <a16:creationId xmlns:a16="http://schemas.microsoft.com/office/drawing/2014/main" id="{26311446-AD69-F040-8F34-BD39FE42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5099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25" name="TextBox 26">
            <a:extLst>
              <a:ext uri="{FF2B5EF4-FFF2-40B4-BE49-F238E27FC236}">
                <a16:creationId xmlns:a16="http://schemas.microsoft.com/office/drawing/2014/main" id="{FF55C252-5048-E646-BC45-5219099A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5567363"/>
            <a:ext cx="1209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Rule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5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6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7" name="Title 1">
            <a:extLst>
              <a:ext uri="{FF2B5EF4-FFF2-40B4-BE49-F238E27FC236}">
                <a16:creationId xmlns:a16="http://schemas.microsoft.com/office/drawing/2014/main" id="{A8769FD1-B2AD-474C-ACCC-40925C2D3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Storage</a:t>
            </a:r>
          </a:p>
        </p:txBody>
      </p:sp>
      <p:sp>
        <p:nvSpPr>
          <p:cNvPr id="169988" name="Footer Placeholder 2">
            <a:extLst>
              <a:ext uri="{FF2B5EF4-FFF2-40B4-BE49-F238E27FC236}">
                <a16:creationId xmlns:a16="http://schemas.microsoft.com/office/drawing/2014/main" id="{CF4B0DB1-F52F-1946-A0D2-35F044A367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9989" name="Slide Number Placeholder 3">
            <a:extLst>
              <a:ext uri="{FF2B5EF4-FFF2-40B4-BE49-F238E27FC236}">
                <a16:creationId xmlns:a16="http://schemas.microsoft.com/office/drawing/2014/main" id="{8236D60F-A45B-974E-AA96-7E3E0B37D3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82A66F-8D3E-414E-B354-F5BF5F8FC62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9990" name="Text Placeholder 4">
            <a:extLst>
              <a:ext uri="{FF2B5EF4-FFF2-40B4-BE49-F238E27FC236}">
                <a16:creationId xmlns:a16="http://schemas.microsoft.com/office/drawing/2014/main" id="{A8B16A02-0528-104D-8C26-FF495C7F5EA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1/4</a:t>
            </a:r>
          </a:p>
        </p:txBody>
      </p:sp>
      <p:sp>
        <p:nvSpPr>
          <p:cNvPr id="169991" name="TextBox 9">
            <a:extLst>
              <a:ext uri="{FF2B5EF4-FFF2-40B4-BE49-F238E27FC236}">
                <a16:creationId xmlns:a16="http://schemas.microsoft.com/office/drawing/2014/main" id="{54937F77-8D73-EB4A-9132-1EC17FC4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8F0F1-B62A-FE4E-B1C6-62128CFEB80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993" name="TextBox 11">
            <a:extLst>
              <a:ext uri="{FF2B5EF4-FFF2-40B4-BE49-F238E27FC236}">
                <a16:creationId xmlns:a16="http://schemas.microsoft.com/office/drawing/2014/main" id="{0355EC56-8BE5-9F4E-BD29-5DC1160E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532C5-4E6E-C141-9E08-0DB0FEB0E84C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6DEA00-DDF8-7E4B-9120-0E0DBF8AFC60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996" name="TextBox 18">
            <a:extLst>
              <a:ext uri="{FF2B5EF4-FFF2-40B4-BE49-F238E27FC236}">
                <a16:creationId xmlns:a16="http://schemas.microsoft.com/office/drawing/2014/main" id="{BF696750-A92A-2149-89AC-D61EA8431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797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Snapshot</a:t>
            </a:r>
          </a:p>
        </p:txBody>
      </p:sp>
      <p:sp>
        <p:nvSpPr>
          <p:cNvPr id="169997" name="TextBox 20">
            <a:extLst>
              <a:ext uri="{FF2B5EF4-FFF2-40B4-BE49-F238E27FC236}">
                <a16:creationId xmlns:a16="http://schemas.microsoft.com/office/drawing/2014/main" id="{299DEEBF-82E8-184A-AA82-AF0D7BA00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289425"/>
            <a:ext cx="22653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69998" name="TextBox 21">
            <a:extLst>
              <a:ext uri="{FF2B5EF4-FFF2-40B4-BE49-F238E27FC236}">
                <a16:creationId xmlns:a16="http://schemas.microsoft.com/office/drawing/2014/main" id="{49D7B187-3CB2-2340-BC6D-C81CBD774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218113"/>
            <a:ext cx="22653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Multiple volumes</a:t>
            </a:r>
          </a:p>
        </p:txBody>
      </p:sp>
      <p:sp>
        <p:nvSpPr>
          <p:cNvPr id="169999" name="TextBox 23">
            <a:extLst>
              <a:ext uri="{FF2B5EF4-FFF2-40B4-BE49-F238E27FC236}">
                <a16:creationId xmlns:a16="http://schemas.microsoft.com/office/drawing/2014/main" id="{5BB7CF3D-A7A9-F240-A450-1D0145DE5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88" y="3279775"/>
            <a:ext cx="2263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170000" name="Graphic 6">
            <a:extLst>
              <a:ext uri="{FF2B5EF4-FFF2-40B4-BE49-F238E27FC236}">
                <a16:creationId xmlns:a16="http://schemas.microsoft.com/office/drawing/2014/main" id="{C9835F0A-27BA-4C41-A3FA-1D10A453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3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01" name="Graphic 16">
            <a:extLst>
              <a:ext uri="{FF2B5EF4-FFF2-40B4-BE49-F238E27FC236}">
                <a16:creationId xmlns:a16="http://schemas.microsoft.com/office/drawing/2014/main" id="{9215E007-57C0-7549-8C66-76C2A44C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3832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02" name="Graphic 24">
            <a:extLst>
              <a:ext uri="{FF2B5EF4-FFF2-40B4-BE49-F238E27FC236}">
                <a16:creationId xmlns:a16="http://schemas.microsoft.com/office/drawing/2014/main" id="{4B5D5EE4-B438-8F43-B248-068CC1A6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47799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03" name="Graphic 27">
            <a:extLst>
              <a:ext uri="{FF2B5EF4-FFF2-40B4-BE49-F238E27FC236}">
                <a16:creationId xmlns:a16="http://schemas.microsoft.com/office/drawing/2014/main" id="{C955B594-856B-2846-A24F-16D4914A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2822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04" name="Graphic 25">
            <a:extLst>
              <a:ext uri="{FF2B5EF4-FFF2-40B4-BE49-F238E27FC236}">
                <a16:creationId xmlns:a16="http://schemas.microsoft.com/office/drawing/2014/main" id="{B11F0C3D-CD92-7547-A7A1-43A1D94D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005" name="TextBox 28">
            <a:extLst>
              <a:ext uri="{FF2B5EF4-FFF2-40B4-BE49-F238E27FC236}">
                <a16:creationId xmlns:a16="http://schemas.microsoft.com/office/drawing/2014/main" id="{7E793B78-9413-A840-9509-974EACDCE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1944688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Backup</a:t>
            </a:r>
          </a:p>
        </p:txBody>
      </p:sp>
      <p:pic>
        <p:nvPicPr>
          <p:cNvPr id="170006" name="Graphic 29">
            <a:extLst>
              <a:ext uri="{FF2B5EF4-FFF2-40B4-BE49-F238E27FC236}">
                <a16:creationId xmlns:a16="http://schemas.microsoft.com/office/drawing/2014/main" id="{7941A63B-F480-BF46-A70E-E9048725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007" name="TextBox 30">
            <a:extLst>
              <a:ext uri="{FF2B5EF4-FFF2-40B4-BE49-F238E27FC236}">
                <a16:creationId xmlns:a16="http://schemas.microsoft.com/office/drawing/2014/main" id="{CD7542F5-98E9-644D-9327-A4598C302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100" y="3238500"/>
            <a:ext cx="14938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Non-cached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70008" name="TextBox 31">
            <a:extLst>
              <a:ext uri="{FF2B5EF4-FFF2-40B4-BE49-F238E27FC236}">
                <a16:creationId xmlns:a16="http://schemas.microsoft.com/office/drawing/2014/main" id="{B09B468F-AC40-504F-8A88-E2E4B3AAF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0900" y="3238500"/>
            <a:ext cx="2154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Cached 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70009" name="TextBox 32">
            <a:extLst>
              <a:ext uri="{FF2B5EF4-FFF2-40B4-BE49-F238E27FC236}">
                <a16:creationId xmlns:a16="http://schemas.microsoft.com/office/drawing/2014/main" id="{292EB4CA-7FB7-0E42-9BAD-7830FCF6F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100" y="4337050"/>
            <a:ext cx="14938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tape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70010" name="TextBox 33">
            <a:extLst>
              <a:ext uri="{FF2B5EF4-FFF2-40B4-BE49-F238E27FC236}">
                <a16:creationId xmlns:a16="http://schemas.microsoft.com/office/drawing/2014/main" id="{DEACB39C-0D48-0D46-B4C1-61C192379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75" y="4337050"/>
            <a:ext cx="21542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Tape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70011" name="TextBox 34">
            <a:extLst>
              <a:ext uri="{FF2B5EF4-FFF2-40B4-BE49-F238E27FC236}">
                <a16:creationId xmlns:a16="http://schemas.microsoft.com/office/drawing/2014/main" id="{2FFEBF10-C571-6548-9AFE-432E122A1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5411788"/>
            <a:ext cx="21542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70012" name="TextBox 35">
            <a:extLst>
              <a:ext uri="{FF2B5EF4-FFF2-40B4-BE49-F238E27FC236}">
                <a16:creationId xmlns:a16="http://schemas.microsoft.com/office/drawing/2014/main" id="{CE9A9005-85F9-094F-9724-999809A6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075" y="5403850"/>
            <a:ext cx="21542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170013" name="Graphic 36">
            <a:extLst>
              <a:ext uri="{FF2B5EF4-FFF2-40B4-BE49-F238E27FC236}">
                <a16:creationId xmlns:a16="http://schemas.microsoft.com/office/drawing/2014/main" id="{E11F863A-DBAD-014D-92D2-BEFD1C77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92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14" name="Graphic 37">
            <a:extLst>
              <a:ext uri="{FF2B5EF4-FFF2-40B4-BE49-F238E27FC236}">
                <a16:creationId xmlns:a16="http://schemas.microsoft.com/office/drawing/2014/main" id="{B903C0E2-2AEE-0149-908F-AC240F7B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150" y="2792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15" name="Graphic 38">
            <a:extLst>
              <a:ext uri="{FF2B5EF4-FFF2-40B4-BE49-F238E27FC236}">
                <a16:creationId xmlns:a16="http://schemas.microsoft.com/office/drawing/2014/main" id="{9BE8F671-CB98-D744-89A9-563AAF045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8798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16" name="Graphic 39">
            <a:extLst>
              <a:ext uri="{FF2B5EF4-FFF2-40B4-BE49-F238E27FC236}">
                <a16:creationId xmlns:a16="http://schemas.microsoft.com/office/drawing/2014/main" id="{EFB260F0-0DAE-E849-B8B3-5D1FCC10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3" y="4964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17" name="Graphic 40">
            <a:extLst>
              <a:ext uri="{FF2B5EF4-FFF2-40B4-BE49-F238E27FC236}">
                <a16:creationId xmlns:a16="http://schemas.microsoft.com/office/drawing/2014/main" id="{3F59E6C9-B60E-7045-82F1-5D2E1901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913" y="38655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018" name="Graphic 41">
            <a:extLst>
              <a:ext uri="{FF2B5EF4-FFF2-40B4-BE49-F238E27FC236}">
                <a16:creationId xmlns:a16="http://schemas.microsoft.com/office/drawing/2014/main" id="{99932060-2D29-C84D-A11D-C1604901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25" y="4946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019" name="TextBox 42">
            <a:extLst>
              <a:ext uri="{FF2B5EF4-FFF2-40B4-BE49-F238E27FC236}">
                <a16:creationId xmlns:a16="http://schemas.microsoft.com/office/drawing/2014/main" id="{445EAFD3-0A93-1944-8DDA-6ADA7F8F5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150" y="1946275"/>
            <a:ext cx="22431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Storage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09" name="Graphic 21">
            <a:extLst>
              <a:ext uri="{FF2B5EF4-FFF2-40B4-BE49-F238E27FC236}">
                <a16:creationId xmlns:a16="http://schemas.microsoft.com/office/drawing/2014/main" id="{916EE47A-0A5B-D241-A7DE-707C70D3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0" name="Graphic 18">
            <a:extLst>
              <a:ext uri="{FF2B5EF4-FFF2-40B4-BE49-F238E27FC236}">
                <a16:creationId xmlns:a16="http://schemas.microsoft.com/office/drawing/2014/main" id="{38AC961A-9071-BA4D-B3F5-9AFF1697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1" name="Graphic 8">
            <a:extLst>
              <a:ext uri="{FF2B5EF4-FFF2-40B4-BE49-F238E27FC236}">
                <a16:creationId xmlns:a16="http://schemas.microsoft.com/office/drawing/2014/main" id="{A7E7B7DA-6B59-8A48-BF95-5C345DF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Title 1">
            <a:extLst>
              <a:ext uri="{FF2B5EF4-FFF2-40B4-BE49-F238E27FC236}">
                <a16:creationId xmlns:a16="http://schemas.microsoft.com/office/drawing/2014/main" id="{E15F8B41-01BF-C14B-9DD4-C416CED90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Storage</a:t>
            </a:r>
          </a:p>
        </p:txBody>
      </p:sp>
      <p:sp>
        <p:nvSpPr>
          <p:cNvPr id="171013" name="Footer Placeholder 2">
            <a:extLst>
              <a:ext uri="{FF2B5EF4-FFF2-40B4-BE49-F238E27FC236}">
                <a16:creationId xmlns:a16="http://schemas.microsoft.com/office/drawing/2014/main" id="{C4B1ED27-B640-DE4C-B88F-03F633A573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71014" name="Slide Number Placeholder 3">
            <a:extLst>
              <a:ext uri="{FF2B5EF4-FFF2-40B4-BE49-F238E27FC236}">
                <a16:creationId xmlns:a16="http://schemas.microsoft.com/office/drawing/2014/main" id="{AA8640D4-087E-B444-9DF5-FB74787361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75131E-0873-BE4B-B75A-39EB913931A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71015" name="Text Placeholder 4">
            <a:extLst>
              <a:ext uri="{FF2B5EF4-FFF2-40B4-BE49-F238E27FC236}">
                <a16:creationId xmlns:a16="http://schemas.microsoft.com/office/drawing/2014/main" id="{1AC1971D-7D17-524B-9BC1-D7DA7BFD2D4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8F0F1-B62A-FE4E-B1C6-62128CFEB80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017" name="TextBox 11">
            <a:extLst>
              <a:ext uri="{FF2B5EF4-FFF2-40B4-BE49-F238E27FC236}">
                <a16:creationId xmlns:a16="http://schemas.microsoft.com/office/drawing/2014/main" id="{A8C4428E-3B6B-EE4B-86D9-0C4BF4DD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FSx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for Lustre</a:t>
            </a:r>
          </a:p>
        </p:txBody>
      </p:sp>
      <p:sp>
        <p:nvSpPr>
          <p:cNvPr id="171018" name="TextBox 12">
            <a:extLst>
              <a:ext uri="{FF2B5EF4-FFF2-40B4-BE49-F238E27FC236}">
                <a16:creationId xmlns:a16="http://schemas.microsoft.com/office/drawing/2014/main" id="{47F81941-E065-2E4A-B954-D8477E4AE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946275"/>
            <a:ext cx="2281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FSx for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Windows File 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532C5-4E6E-C141-9E08-0DB0FEB0E84C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6DEA00-DDF8-7E4B-9120-0E0DBF8AFC60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021" name="TextBox 15">
            <a:extLst>
              <a:ext uri="{FF2B5EF4-FFF2-40B4-BE49-F238E27FC236}">
                <a16:creationId xmlns:a16="http://schemas.microsoft.com/office/drawing/2014/main" id="{00036460-F89C-A140-B65B-79FECA101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CloudEndure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Disaster Recovery</a:t>
            </a:r>
          </a:p>
        </p:txBody>
      </p:sp>
      <p:sp>
        <p:nvSpPr>
          <p:cNvPr id="171022" name="TextBox 16">
            <a:extLst>
              <a:ext uri="{FF2B5EF4-FFF2-40B4-BE49-F238E27FC236}">
                <a16:creationId xmlns:a16="http://schemas.microsoft.com/office/drawing/2014/main" id="{82008BFB-C29A-764F-AE60-207E68BA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88" y="3279775"/>
            <a:ext cx="2263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171023" name="Graphic 17">
            <a:extLst>
              <a:ext uri="{FF2B5EF4-FFF2-40B4-BE49-F238E27FC236}">
                <a16:creationId xmlns:a16="http://schemas.microsoft.com/office/drawing/2014/main" id="{74E8D842-9A63-3B48-8933-013E4B93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2822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24" name="TextBox 22">
            <a:extLst>
              <a:ext uri="{FF2B5EF4-FFF2-40B4-BE49-F238E27FC236}">
                <a16:creationId xmlns:a16="http://schemas.microsoft.com/office/drawing/2014/main" id="{E551359B-F487-AC4C-B2B7-A906A77A3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32797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171025" name="Graphic 23">
            <a:extLst>
              <a:ext uri="{FF2B5EF4-FFF2-40B4-BE49-F238E27FC236}">
                <a16:creationId xmlns:a16="http://schemas.microsoft.com/office/drawing/2014/main" id="{1F204EEC-6C6C-DC46-89E9-4B0097EE3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2822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Graphic 20">
            <a:extLst>
              <a:ext uri="{FF2B5EF4-FFF2-40B4-BE49-F238E27FC236}">
                <a16:creationId xmlns:a16="http://schemas.microsoft.com/office/drawing/2014/main" id="{C93DAB20-F424-934B-A1D2-8515153A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4" name="Graphic 16">
            <a:extLst>
              <a:ext uri="{FF2B5EF4-FFF2-40B4-BE49-F238E27FC236}">
                <a16:creationId xmlns:a16="http://schemas.microsoft.com/office/drawing/2014/main" id="{86AD58F2-B797-5C4D-8A92-AD387498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5" name="Graphic 6">
            <a:extLst>
              <a:ext uri="{FF2B5EF4-FFF2-40B4-BE49-F238E27FC236}">
                <a16:creationId xmlns:a16="http://schemas.microsoft.com/office/drawing/2014/main" id="{204140C4-2783-2240-8BF0-31C6C910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Title 1">
            <a:extLst>
              <a:ext uri="{FF2B5EF4-FFF2-40B4-BE49-F238E27FC236}">
                <a16:creationId xmlns:a16="http://schemas.microsoft.com/office/drawing/2014/main" id="{BCE95F13-4C4A-E54C-81C5-24816A65F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Storage</a:t>
            </a:r>
          </a:p>
        </p:txBody>
      </p:sp>
      <p:sp>
        <p:nvSpPr>
          <p:cNvPr id="172037" name="Footer Placeholder 2">
            <a:extLst>
              <a:ext uri="{FF2B5EF4-FFF2-40B4-BE49-F238E27FC236}">
                <a16:creationId xmlns:a16="http://schemas.microsoft.com/office/drawing/2014/main" id="{C1613C8D-08C8-A34C-BAEA-A0B1314CF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72038" name="Slide Number Placeholder 3">
            <a:extLst>
              <a:ext uri="{FF2B5EF4-FFF2-40B4-BE49-F238E27FC236}">
                <a16:creationId xmlns:a16="http://schemas.microsoft.com/office/drawing/2014/main" id="{D1F4F1DB-6A2C-404D-A0E0-60E330D714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D1D79C-0A10-024E-9D0E-7CEADF5E2153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72039" name="Text Placeholder 4">
            <a:extLst>
              <a:ext uri="{FF2B5EF4-FFF2-40B4-BE49-F238E27FC236}">
                <a16:creationId xmlns:a16="http://schemas.microsoft.com/office/drawing/2014/main" id="{7B995EE1-F1F9-6944-9FB8-1FC58D6D7E8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3/4</a:t>
            </a:r>
          </a:p>
        </p:txBody>
      </p:sp>
      <p:sp>
        <p:nvSpPr>
          <p:cNvPr id="172040" name="TextBox 9">
            <a:extLst>
              <a:ext uri="{FF2B5EF4-FFF2-40B4-BE49-F238E27FC236}">
                <a16:creationId xmlns:a16="http://schemas.microsoft.com/office/drawing/2014/main" id="{3A2FD6CC-2CE8-814D-BCD6-DE8D91692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Snowball Edge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8F0F1-B62A-FE4E-B1C6-62128CFEB80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042" name="TextBox 11">
            <a:extLst>
              <a:ext uri="{FF2B5EF4-FFF2-40B4-BE49-F238E27FC236}">
                <a16:creationId xmlns:a16="http://schemas.microsoft.com/office/drawing/2014/main" id="{DE929B4E-A99C-BF4F-A4F3-48FD3C16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Snowmobile</a:t>
            </a:r>
          </a:p>
        </p:txBody>
      </p:sp>
      <p:sp>
        <p:nvSpPr>
          <p:cNvPr id="172043" name="TextBox 12">
            <a:extLst>
              <a:ext uri="{FF2B5EF4-FFF2-40B4-BE49-F238E27FC236}">
                <a16:creationId xmlns:a16="http://schemas.microsoft.com/office/drawing/2014/main" id="{1BCDD170-A7AC-AD4B-8663-3A81435A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Snowball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532C5-4E6E-C141-9E08-0DB0FEB0E84C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6DEA00-DDF8-7E4B-9120-0E0DBF8AFC60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046" name="TextBox 17">
            <a:extLst>
              <a:ext uri="{FF2B5EF4-FFF2-40B4-BE49-F238E27FC236}">
                <a16:creationId xmlns:a16="http://schemas.microsoft.com/office/drawing/2014/main" id="{561D2E26-4612-E64C-8AD8-E1FF4EFEE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327977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Snowball import-export</a:t>
            </a:r>
          </a:p>
        </p:txBody>
      </p:sp>
      <p:pic>
        <p:nvPicPr>
          <p:cNvPr id="172047" name="Graphic 7">
            <a:extLst>
              <a:ext uri="{FF2B5EF4-FFF2-40B4-BE49-F238E27FC236}">
                <a16:creationId xmlns:a16="http://schemas.microsoft.com/office/drawing/2014/main" id="{6491AD07-3D9E-D545-9E6F-1AE3FAC3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28416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8" name="TextBox 19">
            <a:extLst>
              <a:ext uri="{FF2B5EF4-FFF2-40B4-BE49-F238E27FC236}">
                <a16:creationId xmlns:a16="http://schemas.microsoft.com/office/drawing/2014/main" id="{DC8672B0-876E-D348-A18A-D5A87F7BD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Snowcone</a:t>
            </a:r>
          </a:p>
        </p:txBody>
      </p:sp>
      <p:pic>
        <p:nvPicPr>
          <p:cNvPr id="172049" name="Graphic 8">
            <a:extLst>
              <a:ext uri="{FF2B5EF4-FFF2-40B4-BE49-F238E27FC236}">
                <a16:creationId xmlns:a16="http://schemas.microsoft.com/office/drawing/2014/main" id="{C6891048-7D6E-2F4A-970C-DB6F6A0A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7" name="Graphic 48">
            <a:extLst>
              <a:ext uri="{FF2B5EF4-FFF2-40B4-BE49-F238E27FC236}">
                <a16:creationId xmlns:a16="http://schemas.microsoft.com/office/drawing/2014/main" id="{29A17030-3A24-0E4E-B9C0-F27E95FC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8" name="TextBox 23">
            <a:extLst>
              <a:ext uri="{FF2B5EF4-FFF2-40B4-BE49-F238E27FC236}">
                <a16:creationId xmlns:a16="http://schemas.microsoft.com/office/drawing/2014/main" id="{5E8FB5B7-9141-AB47-8BEB-BC618206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263" y="3243263"/>
            <a:ext cx="1022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Vault</a:t>
            </a:r>
          </a:p>
        </p:txBody>
      </p:sp>
      <p:sp>
        <p:nvSpPr>
          <p:cNvPr id="173059" name="TextBox 24">
            <a:extLst>
              <a:ext uri="{FF2B5EF4-FFF2-40B4-BE49-F238E27FC236}">
                <a16:creationId xmlns:a16="http://schemas.microsoft.com/office/drawing/2014/main" id="{48561BCF-D16E-A448-B6BF-F333E4959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50" y="3243263"/>
            <a:ext cx="12128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Archive</a:t>
            </a:r>
          </a:p>
        </p:txBody>
      </p:sp>
      <p:pic>
        <p:nvPicPr>
          <p:cNvPr id="173060" name="Graphic 37">
            <a:extLst>
              <a:ext uri="{FF2B5EF4-FFF2-40B4-BE49-F238E27FC236}">
                <a16:creationId xmlns:a16="http://schemas.microsoft.com/office/drawing/2014/main" id="{D9DF1363-ECC8-3C4D-9A94-C5D462E8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88" y="27638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1" name="Graphic 39">
            <a:extLst>
              <a:ext uri="{FF2B5EF4-FFF2-40B4-BE49-F238E27FC236}">
                <a16:creationId xmlns:a16="http://schemas.microsoft.com/office/drawing/2014/main" id="{C9CE548C-5BFD-AC4D-9C03-AC1C682C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8" y="2792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2" name="Graphic 22">
            <a:extLst>
              <a:ext uri="{FF2B5EF4-FFF2-40B4-BE49-F238E27FC236}">
                <a16:creationId xmlns:a16="http://schemas.microsoft.com/office/drawing/2014/main" id="{B9F826C9-6D73-D04B-A499-242196C9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4217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3" name="Graphic 7">
            <a:extLst>
              <a:ext uri="{FF2B5EF4-FFF2-40B4-BE49-F238E27FC236}">
                <a16:creationId xmlns:a16="http://schemas.microsoft.com/office/drawing/2014/main" id="{414CBD39-16E9-194C-A571-52EF829C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217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795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5" name="Title 1">
            <a:extLst>
              <a:ext uri="{FF2B5EF4-FFF2-40B4-BE49-F238E27FC236}">
                <a16:creationId xmlns:a16="http://schemas.microsoft.com/office/drawing/2014/main" id="{23B9DC39-63B1-B442-B069-23276794D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Storage</a:t>
            </a:r>
          </a:p>
        </p:txBody>
      </p:sp>
      <p:sp>
        <p:nvSpPr>
          <p:cNvPr id="173066" name="Footer Placeholder 2">
            <a:extLst>
              <a:ext uri="{FF2B5EF4-FFF2-40B4-BE49-F238E27FC236}">
                <a16:creationId xmlns:a16="http://schemas.microsoft.com/office/drawing/2014/main" id="{D73A059D-BC13-104C-A6A7-008AF7C5D0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73067" name="Slide Number Placeholder 3">
            <a:extLst>
              <a:ext uri="{FF2B5EF4-FFF2-40B4-BE49-F238E27FC236}">
                <a16:creationId xmlns:a16="http://schemas.microsoft.com/office/drawing/2014/main" id="{4454E204-8030-6E42-A468-40E5DB0D17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51BC54-F435-D14F-B350-82C5DE507B1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73068" name="Text Placeholder 4">
            <a:extLst>
              <a:ext uri="{FF2B5EF4-FFF2-40B4-BE49-F238E27FC236}">
                <a16:creationId xmlns:a16="http://schemas.microsoft.com/office/drawing/2014/main" id="{64A38DB6-F188-F740-8586-42A6E8494E9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4/4</a:t>
            </a:r>
          </a:p>
        </p:txBody>
      </p:sp>
      <p:sp>
        <p:nvSpPr>
          <p:cNvPr id="173069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39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Storage Service (S3)</a:t>
            </a:r>
          </a:p>
        </p:txBody>
      </p:sp>
      <p:sp>
        <p:nvSpPr>
          <p:cNvPr id="173070" name="TextBox 15">
            <a:extLst>
              <a:ext uri="{FF2B5EF4-FFF2-40B4-BE49-F238E27FC236}">
                <a16:creationId xmlns:a16="http://schemas.microsoft.com/office/drawing/2014/main" id="{045563E7-E74F-7049-9F97-7CD1A1D48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3" y="5568950"/>
            <a:ext cx="11858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173071" name="TextBox 16">
            <a:extLst>
              <a:ext uri="{FF2B5EF4-FFF2-40B4-BE49-F238E27FC236}">
                <a16:creationId xmlns:a16="http://schemas.microsoft.com/office/drawing/2014/main" id="{A4AC7035-D524-E145-8439-7694D8F30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660900"/>
            <a:ext cx="11588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 access points</a:t>
            </a:r>
          </a:p>
        </p:txBody>
      </p:sp>
      <p:sp>
        <p:nvSpPr>
          <p:cNvPr id="173072" name="TextBox 18">
            <a:extLst>
              <a:ext uri="{FF2B5EF4-FFF2-40B4-BE49-F238E27FC236}">
                <a16:creationId xmlns:a16="http://schemas.microsoft.com/office/drawing/2014/main" id="{4F5943D1-747E-ED40-A857-5A7CFCDB1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0" y="4667250"/>
            <a:ext cx="1384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 points</a:t>
            </a:r>
          </a:p>
        </p:txBody>
      </p:sp>
      <p:sp>
        <p:nvSpPr>
          <p:cNvPr id="173073" name="TextBox 20">
            <a:extLst>
              <a:ext uri="{FF2B5EF4-FFF2-40B4-BE49-F238E27FC236}">
                <a16:creationId xmlns:a16="http://schemas.microsoft.com/office/drawing/2014/main" id="{873A5151-4A7B-9A48-9996-CBCA1C63B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4668838"/>
            <a:ext cx="2371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with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objects</a:t>
            </a:r>
          </a:p>
        </p:txBody>
      </p:sp>
      <p:sp>
        <p:nvSpPr>
          <p:cNvPr id="173074" name="TextBox 21">
            <a:extLst>
              <a:ext uri="{FF2B5EF4-FFF2-40B4-BE49-F238E27FC236}">
                <a16:creationId xmlns:a16="http://schemas.microsoft.com/office/drawing/2014/main" id="{0ADA8040-8FB6-1946-AF4C-3148181F1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4675188"/>
            <a:ext cx="1382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</a:t>
            </a:r>
          </a:p>
        </p:txBody>
      </p:sp>
      <p:pic>
        <p:nvPicPr>
          <p:cNvPr id="173075" name="Graphic 6">
            <a:extLst>
              <a:ext uri="{FF2B5EF4-FFF2-40B4-BE49-F238E27FC236}">
                <a16:creationId xmlns:a16="http://schemas.microsoft.com/office/drawing/2014/main" id="{AEC646D1-481C-C84A-A7E5-4AD4D3C1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181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76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42148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77" name="Graphic 31">
            <a:extLst>
              <a:ext uri="{FF2B5EF4-FFF2-40B4-BE49-F238E27FC236}">
                <a16:creationId xmlns:a16="http://schemas.microsoft.com/office/drawing/2014/main" id="{5E4317A3-C947-2E4A-BF3D-D754AD5B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8" y="4213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78" name="Graphic 55">
            <a:extLst>
              <a:ext uri="{FF2B5EF4-FFF2-40B4-BE49-F238E27FC236}">
                <a16:creationId xmlns:a16="http://schemas.microsoft.com/office/drawing/2014/main" id="{7AEBBED3-4440-6245-BB04-D8EC6975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4217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79" name="Graphic 57">
            <a:extLst>
              <a:ext uri="{FF2B5EF4-FFF2-40B4-BE49-F238E27FC236}">
                <a16:creationId xmlns:a16="http://schemas.microsoft.com/office/drawing/2014/main" id="{BFF1F532-E8CB-AF40-96DD-2A4983EB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4202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5B7CC3-40BC-234D-9D07-9BAF04A359AF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081" name="TextBox 44">
            <a:extLst>
              <a:ext uri="{FF2B5EF4-FFF2-40B4-BE49-F238E27FC236}">
                <a16:creationId xmlns:a16="http://schemas.microsoft.com/office/drawing/2014/main" id="{55226142-0242-7346-9D71-B356CE99A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 Glacier</a:t>
            </a:r>
          </a:p>
        </p:txBody>
      </p:sp>
      <p:sp>
        <p:nvSpPr>
          <p:cNvPr id="173082" name="TextBox 50">
            <a:extLst>
              <a:ext uri="{FF2B5EF4-FFF2-40B4-BE49-F238E27FC236}">
                <a16:creationId xmlns:a16="http://schemas.microsoft.com/office/drawing/2014/main" id="{631A07B9-DF2A-0541-9275-041327434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4668838"/>
            <a:ext cx="2371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Replication 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time control</a:t>
            </a:r>
          </a:p>
        </p:txBody>
      </p:sp>
      <p:sp>
        <p:nvSpPr>
          <p:cNvPr id="173083" name="TextBox 52">
            <a:extLst>
              <a:ext uri="{FF2B5EF4-FFF2-40B4-BE49-F238E27FC236}">
                <a16:creationId xmlns:a16="http://schemas.microsoft.com/office/drawing/2014/main" id="{C62CA576-856D-4C4E-8A06-95F14E187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363" y="4675188"/>
            <a:ext cx="13827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Replication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6EF17A-909E-7F48-BD1E-B624239A1FB9}"/>
              </a:ext>
            </a:extLst>
          </p:cNvPr>
          <p:cNvCxnSpPr/>
          <p:nvPr/>
        </p:nvCxnSpPr>
        <p:spPr>
          <a:xfrm>
            <a:off x="314325" y="3932238"/>
            <a:ext cx="8737600" cy="0"/>
          </a:xfrm>
          <a:prstGeom prst="line">
            <a:avLst/>
          </a:prstGeom>
          <a:ln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085" name="Graphic 56">
            <a:extLst>
              <a:ext uri="{FF2B5EF4-FFF2-40B4-BE49-F238E27FC236}">
                <a16:creationId xmlns:a16="http://schemas.microsoft.com/office/drawing/2014/main" id="{5DD6D001-66E7-6449-80B8-35D7925A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816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86" name="Graphic 58">
            <a:extLst>
              <a:ext uri="{FF2B5EF4-FFF2-40B4-BE49-F238E27FC236}">
                <a16:creationId xmlns:a16="http://schemas.microsoft.com/office/drawing/2014/main" id="{1BE6FABE-B7D3-D644-8C82-9A4C3A4BC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2816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87" name="TextBox 59">
            <a:extLst>
              <a:ext uri="{FF2B5EF4-FFF2-40B4-BE49-F238E27FC236}">
                <a16:creationId xmlns:a16="http://schemas.microsoft.com/office/drawing/2014/main" id="{77CB86B1-85E2-544E-B9D9-AE5BFD31E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3259138"/>
            <a:ext cx="11588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 Deep Archive</a:t>
            </a:r>
          </a:p>
        </p:txBody>
      </p:sp>
      <p:sp>
        <p:nvSpPr>
          <p:cNvPr id="173088" name="TextBox 60">
            <a:extLst>
              <a:ext uri="{FF2B5EF4-FFF2-40B4-BE49-F238E27FC236}">
                <a16:creationId xmlns:a16="http://schemas.microsoft.com/office/drawing/2014/main" id="{34E58C84-DC2E-5E48-8722-27FE9622C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0" y="3265488"/>
            <a:ext cx="1384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</a:t>
            </a:r>
          </a:p>
        </p:txBody>
      </p:sp>
      <p:sp>
        <p:nvSpPr>
          <p:cNvPr id="173089" name="TextBox 61">
            <a:extLst>
              <a:ext uri="{FF2B5EF4-FFF2-40B4-BE49-F238E27FC236}">
                <a16:creationId xmlns:a16="http://schemas.microsoft.com/office/drawing/2014/main" id="{85AF7495-05CA-7947-91F9-AE785EEEF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3267075"/>
            <a:ext cx="23717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Intelligent-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Tiering</a:t>
            </a:r>
          </a:p>
        </p:txBody>
      </p:sp>
      <p:sp>
        <p:nvSpPr>
          <p:cNvPr id="173090" name="TextBox 62">
            <a:extLst>
              <a:ext uri="{FF2B5EF4-FFF2-40B4-BE49-F238E27FC236}">
                <a16:creationId xmlns:a16="http://schemas.microsoft.com/office/drawing/2014/main" id="{1BFC19CA-8215-804B-9680-609EBE0D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3273425"/>
            <a:ext cx="1382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</a:t>
            </a:r>
          </a:p>
        </p:txBody>
      </p:sp>
      <p:pic>
        <p:nvPicPr>
          <p:cNvPr id="173091" name="Graphic 63">
            <a:extLst>
              <a:ext uri="{FF2B5EF4-FFF2-40B4-BE49-F238E27FC236}">
                <a16:creationId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2813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92" name="Graphic 64">
            <a:extLst>
              <a:ext uri="{FF2B5EF4-FFF2-40B4-BE49-F238E27FC236}">
                <a16:creationId xmlns:a16="http://schemas.microsoft.com/office/drawing/2014/main" id="{501032CA-F935-3943-8599-BD59642B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28114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93" name="Graphic 65">
            <a:extLst>
              <a:ext uri="{FF2B5EF4-FFF2-40B4-BE49-F238E27FC236}">
                <a16:creationId xmlns:a16="http://schemas.microsoft.com/office/drawing/2014/main" id="{2C253DCA-88F9-CA47-B245-C275139D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814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94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27987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95" name="TextBox 67">
            <a:extLst>
              <a:ext uri="{FF2B5EF4-FFF2-40B4-BE49-F238E27FC236}">
                <a16:creationId xmlns:a16="http://schemas.microsoft.com/office/drawing/2014/main" id="{82C0AC65-10D1-9B41-8918-517937DCE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5238" y="3267075"/>
            <a:ext cx="23717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One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Zone-IA</a:t>
            </a:r>
          </a:p>
        </p:txBody>
      </p:sp>
      <p:sp>
        <p:nvSpPr>
          <p:cNvPr id="173096" name="TextBox 68">
            <a:extLst>
              <a:ext uri="{FF2B5EF4-FFF2-40B4-BE49-F238E27FC236}">
                <a16:creationId xmlns:a16="http://schemas.microsoft.com/office/drawing/2014/main" id="{B04FCC88-D0C0-8A4B-9699-5BAC36084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73425"/>
            <a:ext cx="1384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Standard-IA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Graphic 17">
            <a:extLst>
              <a:ext uri="{FF2B5EF4-FFF2-40B4-BE49-F238E27FC236}">
                <a16:creationId xmlns:a16="http://schemas.microsoft.com/office/drawing/2014/main" id="{1A9D1141-C36C-B242-8614-7435D48E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Title 1">
            <a:extLst>
              <a:ext uri="{FF2B5EF4-FFF2-40B4-BE49-F238E27FC236}">
                <a16:creationId xmlns:a16="http://schemas.microsoft.com/office/drawing/2014/main" id="{E5687571-1D8F-954D-90FC-78669FA5C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Application Integration</a:t>
            </a:r>
          </a:p>
        </p:txBody>
      </p:sp>
      <p:sp>
        <p:nvSpPr>
          <p:cNvPr id="77827" name="Footer Placeholder 2">
            <a:extLst>
              <a:ext uri="{FF2B5EF4-FFF2-40B4-BE49-F238E27FC236}">
                <a16:creationId xmlns:a16="http://schemas.microsoft.com/office/drawing/2014/main" id="{C152860B-55A8-0E48-91DB-84F9E4D4A8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1F273047-6C6E-7349-88F6-8714A407D6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568DA4-0705-C44B-A98E-3B9A9DFD0C29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7829" name="Text Placeholder 4">
            <a:extLst>
              <a:ext uri="{FF2B5EF4-FFF2-40B4-BE49-F238E27FC236}">
                <a16:creationId xmlns:a16="http://schemas.microsoft.com/office/drawing/2014/main" id="{099AA42F-4723-9B4B-BC79-4BAA3ED55C8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3/3</a:t>
            </a:r>
          </a:p>
        </p:txBody>
      </p:sp>
      <p:sp>
        <p:nvSpPr>
          <p:cNvPr id="77830" name="TextBox 9">
            <a:extLst>
              <a:ext uri="{FF2B5EF4-FFF2-40B4-BE49-F238E27FC236}">
                <a16:creationId xmlns:a16="http://schemas.microsoft.com/office/drawing/2014/main" id="{2A6E8634-B5F9-4B4A-B592-5A631C1C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A3FBF9-0F7A-5242-9C11-DBE20032499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A86D8-5DEC-4F49-8588-2D357E32D12B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FB0D0C-05C4-704A-A303-729B26E80A7C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Graphic 7">
            <a:extLst>
              <a:ext uri="{FF2B5EF4-FFF2-40B4-BE49-F238E27FC236}">
                <a16:creationId xmlns:a16="http://schemas.microsoft.com/office/drawing/2014/main" id="{2BB83259-FD48-4F4A-8B48-6D10C519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0" name="Title 1">
            <a:extLst>
              <a:ext uri="{FF2B5EF4-FFF2-40B4-BE49-F238E27FC236}">
                <a16:creationId xmlns:a16="http://schemas.microsoft.com/office/drawing/2014/main" id="{D6F4937F-5207-F542-B582-B07CA29AB02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AR &amp; VR</a:t>
            </a:r>
          </a:p>
        </p:txBody>
      </p:sp>
      <p:sp>
        <p:nvSpPr>
          <p:cNvPr id="78851" name="Footer Placeholder 2">
            <a:extLst>
              <a:ext uri="{FF2B5EF4-FFF2-40B4-BE49-F238E27FC236}">
                <a16:creationId xmlns:a16="http://schemas.microsoft.com/office/drawing/2014/main" id="{75A65109-73AA-674F-A38D-A4782408EF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71EA575B-3DCE-6848-A40E-759508CCC9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124F15-4271-1E48-B546-391977532E3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8853" name="Title 3">
            <a:extLst>
              <a:ext uri="{FF2B5EF4-FFF2-40B4-BE49-F238E27FC236}">
                <a16:creationId xmlns:a16="http://schemas.microsoft.com/office/drawing/2014/main" id="{000486F1-4126-AD47-97B6-42913578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Graphic 7">
            <a:extLst>
              <a:ext uri="{FF2B5EF4-FFF2-40B4-BE49-F238E27FC236}">
                <a16:creationId xmlns:a16="http://schemas.microsoft.com/office/drawing/2014/main" id="{446F8F1A-F92F-654B-8B76-A2F76ECC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7475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itle 1">
            <a:extLst>
              <a:ext uri="{FF2B5EF4-FFF2-40B4-BE49-F238E27FC236}">
                <a16:creationId xmlns:a16="http://schemas.microsoft.com/office/drawing/2014/main" id="{87EB555D-F7D6-6444-9AA2-DDB56E4F6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AR &amp; VR</a:t>
            </a:r>
          </a:p>
        </p:txBody>
      </p:sp>
      <p:sp>
        <p:nvSpPr>
          <p:cNvPr id="79875" name="Footer Placeholder 2">
            <a:extLst>
              <a:ext uri="{FF2B5EF4-FFF2-40B4-BE49-F238E27FC236}">
                <a16:creationId xmlns:a16="http://schemas.microsoft.com/office/drawing/2014/main" id="{E2366662-4823-3B43-850E-3ECB456D7F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D31C5522-E8F0-8D4A-8A06-1CA731316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1EA1CC-F470-C744-9869-6151F50C9F8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9877" name="Text Placeholder 4">
            <a:extLst>
              <a:ext uri="{FF2B5EF4-FFF2-40B4-BE49-F238E27FC236}">
                <a16:creationId xmlns:a16="http://schemas.microsoft.com/office/drawing/2014/main" id="{8332385A-BB47-D444-B8FA-5D7EA43FCE1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79878" name="TextBox 9">
            <a:extLst>
              <a:ext uri="{FF2B5EF4-FFF2-40B4-BE49-F238E27FC236}">
                <a16:creationId xmlns:a16="http://schemas.microsoft.com/office/drawing/2014/main" id="{4D0182F0-1706-0043-8ED0-F017FBBB9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Sumerian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A3FBF9-0F7A-5242-9C11-DBE20032499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A86D8-5DEC-4F49-8588-2D357E32D12B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FB0D0C-05C4-704A-A303-729B26E80A7C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Graphic 7">
            <a:extLst>
              <a:ext uri="{FF2B5EF4-FFF2-40B4-BE49-F238E27FC236}">
                <a16:creationId xmlns:a16="http://schemas.microsoft.com/office/drawing/2014/main" id="{61904FBB-E6AA-5545-A9CB-FAD8D344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Title 1">
            <a:extLst>
              <a:ext uri="{FF2B5EF4-FFF2-40B4-BE49-F238E27FC236}">
                <a16:creationId xmlns:a16="http://schemas.microsoft.com/office/drawing/2014/main" id="{C03F25B9-E3F3-5E43-8015-0068CC9145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AWS Cost</a:t>
            </a:r>
            <a:br>
              <a:rPr lang="en-US" altLang="en-US"/>
            </a:br>
            <a:r>
              <a:rPr lang="en-US" altLang="en-US"/>
              <a:t>Management</a:t>
            </a:r>
          </a:p>
        </p:txBody>
      </p:sp>
      <p:sp>
        <p:nvSpPr>
          <p:cNvPr id="80899" name="Footer Placeholder 2">
            <a:extLst>
              <a:ext uri="{FF2B5EF4-FFF2-40B4-BE49-F238E27FC236}">
                <a16:creationId xmlns:a16="http://schemas.microsoft.com/office/drawing/2014/main" id="{2302FDDF-90B7-8844-BF23-5E2180B0BE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0C1C347C-D4B5-3C4E-83BB-A7BDE161A9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B4BC6B-D62B-0D41-9B92-DB007DC0206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0901" name="Title 3">
            <a:extLst>
              <a:ext uri="{FF2B5EF4-FFF2-40B4-BE49-F238E27FC236}">
                <a16:creationId xmlns:a16="http://schemas.microsoft.com/office/drawing/2014/main" id="{510C4428-C710-FA43-839D-3DA8FB33A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Graphic 23">
            <a:extLst>
              <a:ext uri="{FF2B5EF4-FFF2-40B4-BE49-F238E27FC236}">
                <a16:creationId xmlns:a16="http://schemas.microsoft.com/office/drawing/2014/main" id="{198F8D2D-1D19-C64F-969D-45FCE10F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Graphic 21">
            <a:extLst>
              <a:ext uri="{FF2B5EF4-FFF2-40B4-BE49-F238E27FC236}">
                <a16:creationId xmlns:a16="http://schemas.microsoft.com/office/drawing/2014/main" id="{193B5BBF-6E6C-CF41-B634-2A6DB685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Graphic 17">
            <a:extLst>
              <a:ext uri="{FF2B5EF4-FFF2-40B4-BE49-F238E27FC236}">
                <a16:creationId xmlns:a16="http://schemas.microsoft.com/office/drawing/2014/main" id="{0E1D3524-825E-174F-86C0-2BEFF01F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Graphic 19">
            <a:extLst>
              <a:ext uri="{FF2B5EF4-FFF2-40B4-BE49-F238E27FC236}">
                <a16:creationId xmlns:a16="http://schemas.microsoft.com/office/drawing/2014/main" id="{A269AB11-CAC3-9044-BA1A-4824F032C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itle 1">
            <a:extLst>
              <a:ext uri="{FF2B5EF4-FFF2-40B4-BE49-F238E27FC236}">
                <a16:creationId xmlns:a16="http://schemas.microsoft.com/office/drawing/2014/main" id="{680722DE-FEE5-1E49-B896-BF305383A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AWS Cost Management</a:t>
            </a:r>
          </a:p>
        </p:txBody>
      </p:sp>
      <p:sp>
        <p:nvSpPr>
          <p:cNvPr id="81926" name="Footer Placeholder 2">
            <a:extLst>
              <a:ext uri="{FF2B5EF4-FFF2-40B4-BE49-F238E27FC236}">
                <a16:creationId xmlns:a16="http://schemas.microsoft.com/office/drawing/2014/main" id="{56069074-7CB0-CB4F-B5C0-A8B866F5F0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1927" name="Slide Number Placeholder 3">
            <a:extLst>
              <a:ext uri="{FF2B5EF4-FFF2-40B4-BE49-F238E27FC236}">
                <a16:creationId xmlns:a16="http://schemas.microsoft.com/office/drawing/2014/main" id="{77D82FB6-6D3F-B442-94EA-88ED02839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9A470D-3EB3-7243-BAB0-FBF02B01F96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1928" name="Text Placeholder 4">
            <a:extLst>
              <a:ext uri="{FF2B5EF4-FFF2-40B4-BE49-F238E27FC236}">
                <a16:creationId xmlns:a16="http://schemas.microsoft.com/office/drawing/2014/main" id="{980D8D38-7EFA-604E-96A2-6FAB4E66B92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1/2</a:t>
            </a:r>
          </a:p>
        </p:txBody>
      </p:sp>
      <p:sp>
        <p:nvSpPr>
          <p:cNvPr id="81929" name="TextBox 9">
            <a:extLst>
              <a:ext uri="{FF2B5EF4-FFF2-40B4-BE49-F238E27FC236}">
                <a16:creationId xmlns:a16="http://schemas.microsoft.com/office/drawing/2014/main" id="{01918DFD-2191-9B40-9500-B71F1A18F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Budgets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A67151-A06E-8C45-8629-3B8D033088F2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1" name="TextBox 11">
            <a:extLst>
              <a:ext uri="{FF2B5EF4-FFF2-40B4-BE49-F238E27FC236}">
                <a16:creationId xmlns:a16="http://schemas.microsoft.com/office/drawing/2014/main" id="{E6412EBA-2787-F944-AEDD-550BAE18C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Cost &amp;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Usage Report</a:t>
            </a:r>
          </a:p>
        </p:txBody>
      </p:sp>
      <p:sp>
        <p:nvSpPr>
          <p:cNvPr id="81932" name="TextBox 12">
            <a:extLst>
              <a:ext uri="{FF2B5EF4-FFF2-40B4-BE49-F238E27FC236}">
                <a16:creationId xmlns:a16="http://schemas.microsoft.com/office/drawing/2014/main" id="{DBAADED3-C714-3648-9631-27DEAA62C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Cost Explorer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C3EAB8-866E-FC49-BB3A-F96258CCB35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1E64F-13D4-324A-8198-4DF01C193C7D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5" name="TextBox 15">
            <a:extLst>
              <a:ext uri="{FF2B5EF4-FFF2-40B4-BE49-F238E27FC236}">
                <a16:creationId xmlns:a16="http://schemas.microsoft.com/office/drawing/2014/main" id="{06C255EB-C077-0842-ACDD-E75BF9B2E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Reserved Instance Reporting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Graphic 6">
            <a:extLst>
              <a:ext uri="{FF2B5EF4-FFF2-40B4-BE49-F238E27FC236}">
                <a16:creationId xmlns:a16="http://schemas.microsoft.com/office/drawing/2014/main" id="{BFAC4E67-20CB-D84C-A0FF-D85D15F8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Title 1">
            <a:extLst>
              <a:ext uri="{FF2B5EF4-FFF2-40B4-BE49-F238E27FC236}">
                <a16:creationId xmlns:a16="http://schemas.microsoft.com/office/drawing/2014/main" id="{8055913A-34A3-DE44-B79B-00DA14D3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AWS Cost Management</a:t>
            </a:r>
          </a:p>
        </p:txBody>
      </p:sp>
      <p:sp>
        <p:nvSpPr>
          <p:cNvPr id="82947" name="Footer Placeholder 2">
            <a:extLst>
              <a:ext uri="{FF2B5EF4-FFF2-40B4-BE49-F238E27FC236}">
                <a16:creationId xmlns:a16="http://schemas.microsoft.com/office/drawing/2014/main" id="{CE63755D-6A11-FC49-9851-68FC0E15C8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14D15CC7-A896-B94D-AA01-3BD4595D8B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ACD7C8-B345-E042-8F02-063F97CB8A67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2949" name="Text Placeholder 4">
            <a:extLst>
              <a:ext uri="{FF2B5EF4-FFF2-40B4-BE49-F238E27FC236}">
                <a16:creationId xmlns:a16="http://schemas.microsoft.com/office/drawing/2014/main" id="{2FCC2882-5516-0A41-9328-003A54379D8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2/2</a:t>
            </a:r>
          </a:p>
        </p:txBody>
      </p:sp>
      <p:sp>
        <p:nvSpPr>
          <p:cNvPr id="82950" name="TextBox 9">
            <a:extLst>
              <a:ext uri="{FF2B5EF4-FFF2-40B4-BE49-F238E27FC236}">
                <a16:creationId xmlns:a16="http://schemas.microsoft.com/office/drawing/2014/main" id="{BE258794-2B65-E54A-8469-2A3CD7BE7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Savings Plans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A67151-A06E-8C45-8629-3B8D033088F2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C3EAB8-866E-FC49-BB3A-F96258CCB35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1E64F-13D4-324A-8198-4DF01C193C7D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Graphic 7">
            <a:extLst>
              <a:ext uri="{FF2B5EF4-FFF2-40B4-BE49-F238E27FC236}">
                <a16:creationId xmlns:a16="http://schemas.microsoft.com/office/drawing/2014/main" id="{8808F9CD-4F56-BB47-8454-DC0B24E5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Title 1">
            <a:extLst>
              <a:ext uri="{FF2B5EF4-FFF2-40B4-BE49-F238E27FC236}">
                <a16:creationId xmlns:a16="http://schemas.microsoft.com/office/drawing/2014/main" id="{44F0D7D2-F4CD-8345-B7CC-290DFFCA68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Blockchain</a:t>
            </a:r>
          </a:p>
        </p:txBody>
      </p:sp>
      <p:sp>
        <p:nvSpPr>
          <p:cNvPr id="83971" name="Footer Placeholder 2">
            <a:extLst>
              <a:ext uri="{FF2B5EF4-FFF2-40B4-BE49-F238E27FC236}">
                <a16:creationId xmlns:a16="http://schemas.microsoft.com/office/drawing/2014/main" id="{B0883A0E-064A-E24A-A32F-033014D8E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E90FA5E4-7E36-9C4B-8AFB-5D3EFFBF22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D60ADB-8230-B543-97AE-1F5AE9E11CA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3973" name="Title 3">
            <a:extLst>
              <a:ext uri="{FF2B5EF4-FFF2-40B4-BE49-F238E27FC236}">
                <a16:creationId xmlns:a16="http://schemas.microsoft.com/office/drawing/2014/main" id="{6550784C-F418-A04F-8E6B-A62303647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Graphic 17">
            <a:extLst>
              <a:ext uri="{FF2B5EF4-FFF2-40B4-BE49-F238E27FC236}">
                <a16:creationId xmlns:a16="http://schemas.microsoft.com/office/drawing/2014/main" id="{EFB81D1A-C686-7B4F-ABBC-466EB6D9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4" name="Graphic 19">
            <a:extLst>
              <a:ext uri="{FF2B5EF4-FFF2-40B4-BE49-F238E27FC236}">
                <a16:creationId xmlns:a16="http://schemas.microsoft.com/office/drawing/2014/main" id="{D9AD3994-9E31-7940-9FA1-0986E620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Title 1">
            <a:extLst>
              <a:ext uri="{FF2B5EF4-FFF2-40B4-BE49-F238E27FC236}">
                <a16:creationId xmlns:a16="http://schemas.microsoft.com/office/drawing/2014/main" id="{0099995B-806C-8647-8F1C-E05E8EE5D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Blockchain</a:t>
            </a:r>
          </a:p>
        </p:txBody>
      </p:sp>
      <p:sp>
        <p:nvSpPr>
          <p:cNvPr id="84996" name="Footer Placeholder 2">
            <a:extLst>
              <a:ext uri="{FF2B5EF4-FFF2-40B4-BE49-F238E27FC236}">
                <a16:creationId xmlns:a16="http://schemas.microsoft.com/office/drawing/2014/main" id="{93FA7642-B2CF-CB43-9DED-91B4829FE3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4997" name="Slide Number Placeholder 3">
            <a:extLst>
              <a:ext uri="{FF2B5EF4-FFF2-40B4-BE49-F238E27FC236}">
                <a16:creationId xmlns:a16="http://schemas.microsoft.com/office/drawing/2014/main" id="{58616E3E-13CE-DE43-8F4F-21CDD601A4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E0ABD5-80E0-BA4D-9CAF-FA31CBEC5FC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4998" name="Text Placeholder 4">
            <a:extLst>
              <a:ext uri="{FF2B5EF4-FFF2-40B4-BE49-F238E27FC236}">
                <a16:creationId xmlns:a16="http://schemas.microsoft.com/office/drawing/2014/main" id="{B633D2A1-FD04-C54F-965C-3B178AF53AA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84999" name="TextBox 9">
            <a:extLst>
              <a:ext uri="{FF2B5EF4-FFF2-40B4-BE49-F238E27FC236}">
                <a16:creationId xmlns:a16="http://schemas.microsoft.com/office/drawing/2014/main" id="{BD8B72CD-3A7C-9F47-A486-079468030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Managed Blockchain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F76250-E0DE-8C46-9AC8-1D2CE929A918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001" name="TextBox 11">
            <a:extLst>
              <a:ext uri="{FF2B5EF4-FFF2-40B4-BE49-F238E27FC236}">
                <a16:creationId xmlns:a16="http://schemas.microsoft.com/office/drawing/2014/main" id="{D05B57B6-0F19-6641-A029-E2ACAF968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Quantum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Ledger Database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9F1AC6-1E75-6142-A14A-5100E2FA56F4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C21784-5A33-5F44-B2C3-CBDFAD846486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004" name="TextBox 12">
            <a:extLst>
              <a:ext uri="{FF2B5EF4-FFF2-40B4-BE49-F238E27FC236}">
                <a16:creationId xmlns:a16="http://schemas.microsoft.com/office/drawing/2014/main" id="{CEAAA93F-5F78-8D43-8899-D7983A1BB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90888"/>
            <a:ext cx="22653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Blockchain</a:t>
            </a:r>
          </a:p>
        </p:txBody>
      </p:sp>
      <p:pic>
        <p:nvPicPr>
          <p:cNvPr id="85005" name="Graphic 6">
            <a:extLst>
              <a:ext uri="{FF2B5EF4-FFF2-40B4-BE49-F238E27FC236}">
                <a16:creationId xmlns:a16="http://schemas.microsoft.com/office/drawing/2014/main" id="{D03F48C6-B3F6-EA48-9823-02DDEC08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932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Graphic 7">
            <a:extLst>
              <a:ext uri="{FF2B5EF4-FFF2-40B4-BE49-F238E27FC236}">
                <a16:creationId xmlns:a16="http://schemas.microsoft.com/office/drawing/2014/main" id="{02720BD5-36C8-0241-A573-31F53823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itle 1">
            <a:extLst>
              <a:ext uri="{FF2B5EF4-FFF2-40B4-BE49-F238E27FC236}">
                <a16:creationId xmlns:a16="http://schemas.microsoft.com/office/drawing/2014/main" id="{D70F92AA-F1B7-C548-9C36-2D4694FBAC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Business</a:t>
            </a:r>
            <a:br>
              <a:rPr lang="en-US" altLang="en-US"/>
            </a:br>
            <a:r>
              <a:rPr lang="en-US" altLang="en-US"/>
              <a:t>Applications</a:t>
            </a:r>
          </a:p>
        </p:txBody>
      </p:sp>
      <p:sp>
        <p:nvSpPr>
          <p:cNvPr id="86019" name="Footer Placeholder 2">
            <a:extLst>
              <a:ext uri="{FF2B5EF4-FFF2-40B4-BE49-F238E27FC236}">
                <a16:creationId xmlns:a16="http://schemas.microsoft.com/office/drawing/2014/main" id="{C5FFE7FB-EBA5-3444-A3D8-D0CB1703DE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E0A76C71-F03B-AA4A-B50B-418E4A7AA8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7DC719-54BE-6248-AA74-84D4CA985E2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6021" name="Title 3">
            <a:extLst>
              <a:ext uri="{FF2B5EF4-FFF2-40B4-BE49-F238E27FC236}">
                <a16:creationId xmlns:a16="http://schemas.microsoft.com/office/drawing/2014/main" id="{0D5B493C-3B20-734E-AE80-84C88E91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3">
            <a:extLst>
              <a:ext uri="{FF2B5EF4-FFF2-40B4-BE49-F238E27FC236}">
                <a16:creationId xmlns:a16="http://schemas.microsoft.com/office/drawing/2014/main" id="{01A12A1E-0553-A14B-9BCF-1C2242B7ECB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3768725" cy="225107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68610" name="Footer Placeholder 1">
            <a:extLst>
              <a:ext uri="{FF2B5EF4-FFF2-40B4-BE49-F238E27FC236}">
                <a16:creationId xmlns:a16="http://schemas.microsoft.com/office/drawing/2014/main" id="{88C306FD-C910-CC44-BE89-7350ADED01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68611" name="Slide Number Placeholder 2">
            <a:extLst>
              <a:ext uri="{FF2B5EF4-FFF2-40B4-BE49-F238E27FC236}">
                <a16:creationId xmlns:a16="http://schemas.microsoft.com/office/drawing/2014/main" id="{0F51AA05-E2F2-6A4B-A76D-B59ABBFB2A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39186A3-CED7-7242-BCD2-F8DD63BA65D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68612" name="Title 3">
            <a:extLst>
              <a:ext uri="{FF2B5EF4-FFF2-40B4-BE49-F238E27FC236}">
                <a16:creationId xmlns:a16="http://schemas.microsoft.com/office/drawing/2014/main" id="{1BB3D062-2A46-CF40-87A4-CA49149E2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  <p:pic>
        <p:nvPicPr>
          <p:cNvPr id="68613" name="Graphic 13">
            <a:extLst>
              <a:ext uri="{FF2B5EF4-FFF2-40B4-BE49-F238E27FC236}">
                <a16:creationId xmlns:a16="http://schemas.microsoft.com/office/drawing/2014/main" id="{12555592-AC50-2144-A7D9-4E7210D0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Graphic 21">
            <a:extLst>
              <a:ext uri="{FF2B5EF4-FFF2-40B4-BE49-F238E27FC236}">
                <a16:creationId xmlns:a16="http://schemas.microsoft.com/office/drawing/2014/main" id="{5928ACDE-C7AA-5840-80D1-8B7909C7C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2" name="Graphic 19">
            <a:extLst>
              <a:ext uri="{FF2B5EF4-FFF2-40B4-BE49-F238E27FC236}">
                <a16:creationId xmlns:a16="http://schemas.microsoft.com/office/drawing/2014/main" id="{72C3E708-975B-474E-89CA-F826E0F1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Graphic 17">
            <a:extLst>
              <a:ext uri="{FF2B5EF4-FFF2-40B4-BE49-F238E27FC236}">
                <a16:creationId xmlns:a16="http://schemas.microsoft.com/office/drawing/2014/main" id="{48994123-5D7A-3144-A792-6CF2947E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itle 1">
            <a:extLst>
              <a:ext uri="{FF2B5EF4-FFF2-40B4-BE49-F238E27FC236}">
                <a16:creationId xmlns:a16="http://schemas.microsoft.com/office/drawing/2014/main" id="{5065AB95-CE52-2D42-AAEA-3DD1DA2E5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Business Applications</a:t>
            </a:r>
          </a:p>
        </p:txBody>
      </p:sp>
      <p:sp>
        <p:nvSpPr>
          <p:cNvPr id="87045" name="Footer Placeholder 2">
            <a:extLst>
              <a:ext uri="{FF2B5EF4-FFF2-40B4-BE49-F238E27FC236}">
                <a16:creationId xmlns:a16="http://schemas.microsoft.com/office/drawing/2014/main" id="{B25680F7-45AC-A34A-9993-89BF666EB8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7046" name="Slide Number Placeholder 3">
            <a:extLst>
              <a:ext uri="{FF2B5EF4-FFF2-40B4-BE49-F238E27FC236}">
                <a16:creationId xmlns:a16="http://schemas.microsoft.com/office/drawing/2014/main" id="{8FA4A378-9140-F345-904A-D21CC29A7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233D9C-8977-3443-BD81-23CD040955E3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7047" name="Text Placeholder 4">
            <a:extLst>
              <a:ext uri="{FF2B5EF4-FFF2-40B4-BE49-F238E27FC236}">
                <a16:creationId xmlns:a16="http://schemas.microsoft.com/office/drawing/2014/main" id="{E15DE72B-1D19-A44F-88C0-1191F1BB0BE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87048" name="TextBox 9">
            <a:extLst>
              <a:ext uri="{FF2B5EF4-FFF2-40B4-BE49-F238E27FC236}">
                <a16:creationId xmlns:a16="http://schemas.microsoft.com/office/drawing/2014/main" id="{6BFDCA87-7D3E-7C4F-B100-75553556B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Alexa for Business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07C56B-FCAC-B646-8A3A-B06348870058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50" name="TextBox 11">
            <a:extLst>
              <a:ext uri="{FF2B5EF4-FFF2-40B4-BE49-F238E27FC236}">
                <a16:creationId xmlns:a16="http://schemas.microsoft.com/office/drawing/2014/main" id="{A6426A6D-A018-2143-95C6-62C43EBD9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Chime</a:t>
            </a:r>
          </a:p>
        </p:txBody>
      </p:sp>
      <p:sp>
        <p:nvSpPr>
          <p:cNvPr id="87051" name="TextBox 12">
            <a:extLst>
              <a:ext uri="{FF2B5EF4-FFF2-40B4-BE49-F238E27FC236}">
                <a16:creationId xmlns:a16="http://schemas.microsoft.com/office/drawing/2014/main" id="{2C43B607-C941-4C46-86C7-20B564C18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WorkMail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ACA714-AABA-F549-8496-D438E4ECFFB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E094A0-D231-B649-ADBE-81B05A69C4B3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Graphic 7">
            <a:extLst>
              <a:ext uri="{FF2B5EF4-FFF2-40B4-BE49-F238E27FC236}">
                <a16:creationId xmlns:a16="http://schemas.microsoft.com/office/drawing/2014/main" id="{1B767C1E-1EE2-4447-9073-195CFA61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Title 1">
            <a:extLst>
              <a:ext uri="{FF2B5EF4-FFF2-40B4-BE49-F238E27FC236}">
                <a16:creationId xmlns:a16="http://schemas.microsoft.com/office/drawing/2014/main" id="{F0218FCA-8461-A741-9D07-58D8944166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88067" name="Footer Placeholder 2">
            <a:extLst>
              <a:ext uri="{FF2B5EF4-FFF2-40B4-BE49-F238E27FC236}">
                <a16:creationId xmlns:a16="http://schemas.microsoft.com/office/drawing/2014/main" id="{FE7E78C1-B1F7-1A45-8A7F-DEC5480DE5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04E24038-C221-F947-9D17-4AD7EB9269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2D6BB2-B071-7447-825D-06DDCFBA76D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8069" name="Title 3">
            <a:extLst>
              <a:ext uri="{FF2B5EF4-FFF2-40B4-BE49-F238E27FC236}">
                <a16:creationId xmlns:a16="http://schemas.microsoft.com/office/drawing/2014/main" id="{6A54CB08-3B65-2E49-AC1C-D9958CB18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F36CF864-A216-CE48-8FA2-65E23B545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89090" name="Footer Placeholder 2">
            <a:extLst>
              <a:ext uri="{FF2B5EF4-FFF2-40B4-BE49-F238E27FC236}">
                <a16:creationId xmlns:a16="http://schemas.microsoft.com/office/drawing/2014/main" id="{28829B6B-1795-D946-ABFC-042E1834D9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C9307E62-341C-694C-B724-95579A6452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6A6C8C-B1C9-3C4E-8E73-597F7CF10609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89092" name="Text Placeholder 4">
            <a:extLst>
              <a:ext uri="{FF2B5EF4-FFF2-40B4-BE49-F238E27FC236}">
                <a16:creationId xmlns:a16="http://schemas.microsoft.com/office/drawing/2014/main" id="{A644E92C-1506-F848-8033-11491FE36A6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1/8</a:t>
            </a:r>
          </a:p>
        </p:txBody>
      </p:sp>
      <p:pic>
        <p:nvPicPr>
          <p:cNvPr id="89093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4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3E7C4-2D29-4B40-80A2-30C0637C56E0}"/>
              </a:ext>
            </a:extLst>
          </p:cNvPr>
          <p:cNvCxnSpPr>
            <a:cxnSpLocks/>
          </p:cNvCxnSpPr>
          <p:nvPr/>
        </p:nvCxnSpPr>
        <p:spPr>
          <a:xfrm>
            <a:off x="4486275" y="1009650"/>
            <a:ext cx="0" cy="15605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6" name="Title 1">
            <a:extLst>
              <a:ext uri="{FF2B5EF4-FFF2-40B4-BE49-F238E27FC236}">
                <a16:creationId xmlns:a16="http://schemas.microsoft.com/office/drawing/2014/main" id="{FBA62F09-DCF1-5042-9A67-175C9A143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1465263"/>
            <a:ext cx="22526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6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Icons</a:t>
            </a:r>
          </a:p>
        </p:txBody>
      </p:sp>
      <p:sp>
        <p:nvSpPr>
          <p:cNvPr id="89097" name="TextBox 9">
            <a:extLst>
              <a:ext uri="{FF2B5EF4-FFF2-40B4-BE49-F238E27FC236}">
                <a16:creationId xmlns:a16="http://schemas.microsoft.com/office/drawing/2014/main" id="{45DE6979-4C64-0A49-8A69-6663CC3E7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19224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AMI</a:t>
            </a:r>
          </a:p>
        </p:txBody>
      </p:sp>
      <p:sp>
        <p:nvSpPr>
          <p:cNvPr id="89098" name="TextBox 11">
            <a:extLst>
              <a:ext uri="{FF2B5EF4-FFF2-40B4-BE49-F238E27FC236}">
                <a16:creationId xmlns:a16="http://schemas.microsoft.com/office/drawing/2014/main" id="{5C942589-7990-5A41-9659-59EDAA3E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1275" y="1922463"/>
            <a:ext cx="12176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</a:t>
            </a:r>
          </a:p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scaling</a:t>
            </a:r>
          </a:p>
        </p:txBody>
      </p:sp>
      <p:sp>
        <p:nvSpPr>
          <p:cNvPr id="89099" name="TextBox 12">
            <a:extLst>
              <a:ext uri="{FF2B5EF4-FFF2-40B4-BE49-F238E27FC236}">
                <a16:creationId xmlns:a16="http://schemas.microsoft.com/office/drawing/2014/main" id="{465C5B24-3C3C-5446-BCDB-780A191F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88" y="1922463"/>
            <a:ext cx="13303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address</a:t>
            </a:r>
          </a:p>
        </p:txBody>
      </p:sp>
      <p:sp>
        <p:nvSpPr>
          <p:cNvPr id="89100" name="TextBox 13">
            <a:extLst>
              <a:ext uri="{FF2B5EF4-FFF2-40B4-BE49-F238E27FC236}">
                <a16:creationId xmlns:a16="http://schemas.microsoft.com/office/drawing/2014/main" id="{19AA61D8-05D9-B74A-A301-6E22E55BD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75" y="1922463"/>
            <a:ext cx="1411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Rescue</a:t>
            </a:r>
          </a:p>
        </p:txBody>
      </p:sp>
      <p:sp>
        <p:nvSpPr>
          <p:cNvPr id="89101" name="TextBox 15">
            <a:extLst>
              <a:ext uri="{FF2B5EF4-FFF2-40B4-BE49-F238E27FC236}">
                <a16:creationId xmlns:a16="http://schemas.microsoft.com/office/drawing/2014/main" id="{56E5EAED-704C-AC4F-AA81-DBADFB9E1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0591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A1 instance</a:t>
            </a:r>
          </a:p>
        </p:txBody>
      </p:sp>
      <p:sp>
        <p:nvSpPr>
          <p:cNvPr id="89102" name="TextBox 16">
            <a:extLst>
              <a:ext uri="{FF2B5EF4-FFF2-40B4-BE49-F238E27FC236}">
                <a16:creationId xmlns:a16="http://schemas.microsoft.com/office/drawing/2014/main" id="{2B78255B-928C-AB4A-BFD8-9EA7910AD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30591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M4 instance</a:t>
            </a:r>
          </a:p>
        </p:txBody>
      </p:sp>
      <p:sp>
        <p:nvSpPr>
          <p:cNvPr id="89103" name="TextBox 17">
            <a:extLst>
              <a:ext uri="{FF2B5EF4-FFF2-40B4-BE49-F238E27FC236}">
                <a16:creationId xmlns:a16="http://schemas.microsoft.com/office/drawing/2014/main" id="{AE5A3CDA-F953-6141-B380-C2A44C143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05911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R5a instance</a:t>
            </a:r>
          </a:p>
        </p:txBody>
      </p:sp>
      <p:sp>
        <p:nvSpPr>
          <p:cNvPr id="89104" name="TextBox 18">
            <a:extLst>
              <a:ext uri="{FF2B5EF4-FFF2-40B4-BE49-F238E27FC236}">
                <a16:creationId xmlns:a16="http://schemas.microsoft.com/office/drawing/2014/main" id="{6B4B11E9-2F98-8344-A9D9-92E5E3050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3059113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Z1d instance</a:t>
            </a:r>
          </a:p>
        </p:txBody>
      </p:sp>
      <p:sp>
        <p:nvSpPr>
          <p:cNvPr id="89105" name="TextBox 19">
            <a:extLst>
              <a:ext uri="{FF2B5EF4-FFF2-40B4-BE49-F238E27FC236}">
                <a16:creationId xmlns:a16="http://schemas.microsoft.com/office/drawing/2014/main" id="{059A1AD1-F463-7244-83AC-8B42BDB29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3059113"/>
            <a:ext cx="2154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H1 instance</a:t>
            </a:r>
          </a:p>
        </p:txBody>
      </p:sp>
      <p:sp>
        <p:nvSpPr>
          <p:cNvPr id="89106" name="TextBox 21">
            <a:extLst>
              <a:ext uri="{FF2B5EF4-FFF2-40B4-BE49-F238E27FC236}">
                <a16:creationId xmlns:a16="http://schemas.microsoft.com/office/drawing/2014/main" id="{564A6820-E73E-6940-8CAF-E172FEB5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00843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T3 instance</a:t>
            </a:r>
          </a:p>
        </p:txBody>
      </p:sp>
      <p:sp>
        <p:nvSpPr>
          <p:cNvPr id="89107" name="TextBox 22">
            <a:extLst>
              <a:ext uri="{FF2B5EF4-FFF2-40B4-BE49-F238E27FC236}">
                <a16:creationId xmlns:a16="http://schemas.microsoft.com/office/drawing/2014/main" id="{793FC4D6-63BD-224B-A59F-00EE4B41D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400843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C5 instance</a:t>
            </a:r>
          </a:p>
        </p:txBody>
      </p:sp>
      <p:sp>
        <p:nvSpPr>
          <p:cNvPr id="89108" name="TextBox 23">
            <a:extLst>
              <a:ext uri="{FF2B5EF4-FFF2-40B4-BE49-F238E27FC236}">
                <a16:creationId xmlns:a16="http://schemas.microsoft.com/office/drawing/2014/main" id="{CE12A0D7-FDCE-4C46-A060-518FB7E8C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00843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R4 instance</a:t>
            </a:r>
          </a:p>
        </p:txBody>
      </p:sp>
      <p:sp>
        <p:nvSpPr>
          <p:cNvPr id="89109" name="TextBox 24">
            <a:extLst>
              <a:ext uri="{FF2B5EF4-FFF2-40B4-BE49-F238E27FC236}">
                <a16:creationId xmlns:a16="http://schemas.microsoft.com/office/drawing/2014/main" id="{3EF8B6A3-079A-744A-BEB1-A5F75EDD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008438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P3 instance</a:t>
            </a:r>
          </a:p>
        </p:txBody>
      </p:sp>
      <p:sp>
        <p:nvSpPr>
          <p:cNvPr id="89110" name="TextBox 25">
            <a:extLst>
              <a:ext uri="{FF2B5EF4-FFF2-40B4-BE49-F238E27FC236}">
                <a16:creationId xmlns:a16="http://schemas.microsoft.com/office/drawing/2014/main" id="{C24C12A3-60C5-6B43-92FB-1C85D0B67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4008438"/>
            <a:ext cx="2154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I3 instance</a:t>
            </a:r>
          </a:p>
        </p:txBody>
      </p:sp>
      <p:sp>
        <p:nvSpPr>
          <p:cNvPr id="89111" name="TextBox 27">
            <a:extLst>
              <a:ext uri="{FF2B5EF4-FFF2-40B4-BE49-F238E27FC236}">
                <a16:creationId xmlns:a16="http://schemas.microsoft.com/office/drawing/2014/main" id="{52CEFABF-E063-6C4C-8A7E-937117490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94188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T2 instance</a:t>
            </a:r>
          </a:p>
        </p:txBody>
      </p:sp>
      <p:sp>
        <p:nvSpPr>
          <p:cNvPr id="89112" name="TextBox 28">
            <a:extLst>
              <a:ext uri="{FF2B5EF4-FFF2-40B4-BE49-F238E27FC236}">
                <a16:creationId xmlns:a16="http://schemas.microsoft.com/office/drawing/2014/main" id="{F598977B-464C-8247-85F4-C0BE7AFC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494188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C5n instance</a:t>
            </a:r>
          </a:p>
        </p:txBody>
      </p:sp>
      <p:sp>
        <p:nvSpPr>
          <p:cNvPr id="89113" name="TextBox 29">
            <a:extLst>
              <a:ext uri="{FF2B5EF4-FFF2-40B4-BE49-F238E27FC236}">
                <a16:creationId xmlns:a16="http://schemas.microsoft.com/office/drawing/2014/main" id="{7424AACF-07EB-7E43-9DED-6A3A1A131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94188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X1e instance</a:t>
            </a:r>
          </a:p>
        </p:txBody>
      </p:sp>
      <p:sp>
        <p:nvSpPr>
          <p:cNvPr id="89114" name="TextBox 30">
            <a:extLst>
              <a:ext uri="{FF2B5EF4-FFF2-40B4-BE49-F238E27FC236}">
                <a16:creationId xmlns:a16="http://schemas.microsoft.com/office/drawing/2014/main" id="{C962D8CC-73CB-2A40-BFC4-90D65C7A7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941888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P2 instance</a:t>
            </a:r>
          </a:p>
        </p:txBody>
      </p:sp>
      <p:sp>
        <p:nvSpPr>
          <p:cNvPr id="89115" name="TextBox 31">
            <a:extLst>
              <a:ext uri="{FF2B5EF4-FFF2-40B4-BE49-F238E27FC236}">
                <a16:creationId xmlns:a16="http://schemas.microsoft.com/office/drawing/2014/main" id="{19B20180-2B19-3D42-81AF-31E35D458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4941888"/>
            <a:ext cx="2154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D2 instance</a:t>
            </a:r>
          </a:p>
        </p:txBody>
      </p:sp>
      <p:sp>
        <p:nvSpPr>
          <p:cNvPr id="89116" name="TextBox 51">
            <a:extLst>
              <a:ext uri="{FF2B5EF4-FFF2-40B4-BE49-F238E27FC236}">
                <a16:creationId xmlns:a16="http://schemas.microsoft.com/office/drawing/2014/main" id="{33F5AD89-72DE-684F-8F5E-37279523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494188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89117" name="TextBox 52">
            <a:extLst>
              <a:ext uri="{FF2B5EF4-FFF2-40B4-BE49-F238E27FC236}">
                <a16:creationId xmlns:a16="http://schemas.microsoft.com/office/drawing/2014/main" id="{1400E17D-9460-CE44-8DA1-30820367E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30591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89118" name="TextBox 53">
            <a:extLst>
              <a:ext uri="{FF2B5EF4-FFF2-40B4-BE49-F238E27FC236}">
                <a16:creationId xmlns:a16="http://schemas.microsoft.com/office/drawing/2014/main" id="{FD942784-0304-DE4D-97CD-32057A908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400843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89119" name="Graphic 14">
            <a:extLst>
              <a:ext uri="{FF2B5EF4-FFF2-40B4-BE49-F238E27FC236}">
                <a16:creationId xmlns:a16="http://schemas.microsoft.com/office/drawing/2014/main" id="{70BFF2D1-4390-7845-B3C8-067AFBD2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138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0" name="Graphic 26">
            <a:extLst>
              <a:ext uri="{FF2B5EF4-FFF2-40B4-BE49-F238E27FC236}">
                <a16:creationId xmlns:a16="http://schemas.microsoft.com/office/drawing/2014/main" id="{468AAC1D-5DDE-214D-B3D1-F52AD2F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138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1" name="Graphic 42">
            <a:extLst>
              <a:ext uri="{FF2B5EF4-FFF2-40B4-BE49-F238E27FC236}">
                <a16:creationId xmlns:a16="http://schemas.microsoft.com/office/drawing/2014/main" id="{8A8DBE65-57A6-9048-B911-C0BE0B2C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50" y="138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2" name="Graphic 44">
            <a:extLst>
              <a:ext uri="{FF2B5EF4-FFF2-40B4-BE49-F238E27FC236}">
                <a16:creationId xmlns:a16="http://schemas.microsoft.com/office/drawing/2014/main" id="{41473D2A-E975-C641-BA0E-10E47CFB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50" y="138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3" name="Graphic 56">
            <a:extLst>
              <a:ext uri="{FF2B5EF4-FFF2-40B4-BE49-F238E27FC236}">
                <a16:creationId xmlns:a16="http://schemas.microsoft.com/office/drawing/2014/main" id="{32FB5170-1246-5D44-B375-B4710D3A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3616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4" name="Graphic 58">
            <a:extLst>
              <a:ext uri="{FF2B5EF4-FFF2-40B4-BE49-F238E27FC236}">
                <a16:creationId xmlns:a16="http://schemas.microsoft.com/office/drawing/2014/main" id="{7F836608-9D6F-104F-AEB9-387F3561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45481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5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2667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6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36036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7" name="Graphic 64">
            <a:extLst>
              <a:ext uri="{FF2B5EF4-FFF2-40B4-BE49-F238E27FC236}">
                <a16:creationId xmlns:a16="http://schemas.microsoft.com/office/drawing/2014/main" id="{8EFED547-197A-6941-A512-7F08D9EE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54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8" name="Graphic 74">
            <a:extLst>
              <a:ext uri="{FF2B5EF4-FFF2-40B4-BE49-F238E27FC236}">
                <a16:creationId xmlns:a16="http://schemas.microsoft.com/office/drawing/2014/main" id="{C2060678-48C6-5646-8DBE-7623D1DBB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2665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29" name="Graphic 76">
            <a:extLst>
              <a:ext uri="{FF2B5EF4-FFF2-40B4-BE49-F238E27FC236}">
                <a16:creationId xmlns:a16="http://schemas.microsoft.com/office/drawing/2014/main" id="{6D399358-793C-C540-B4BB-9A8B4D3D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36147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0" name="Graphic 78">
            <a:extLst>
              <a:ext uri="{FF2B5EF4-FFF2-40B4-BE49-F238E27FC236}">
                <a16:creationId xmlns:a16="http://schemas.microsoft.com/office/drawing/2014/main" id="{373CBA6A-51C0-1442-B473-092AA5D0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45481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1" name="Graphic 82">
            <a:extLst>
              <a:ext uri="{FF2B5EF4-FFF2-40B4-BE49-F238E27FC236}">
                <a16:creationId xmlns:a16="http://schemas.microsoft.com/office/drawing/2014/main" id="{818FC4F9-3142-7B47-A5F5-6F3338CD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2674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2" name="Graphic 86">
            <a:extLst>
              <a:ext uri="{FF2B5EF4-FFF2-40B4-BE49-F238E27FC236}">
                <a16:creationId xmlns:a16="http://schemas.microsoft.com/office/drawing/2014/main" id="{873550B0-0077-4E4D-BE54-3CD0BEFC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2674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3" name="Graphic 88">
            <a:extLst>
              <a:ext uri="{FF2B5EF4-FFF2-40B4-BE49-F238E27FC236}">
                <a16:creationId xmlns:a16="http://schemas.microsoft.com/office/drawing/2014/main" id="{34EBFEE5-69FB-E640-B42F-99D2F7EB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3616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4" name="Graphic 90">
            <a:extLst>
              <a:ext uri="{FF2B5EF4-FFF2-40B4-BE49-F238E27FC236}">
                <a16:creationId xmlns:a16="http://schemas.microsoft.com/office/drawing/2014/main" id="{782B2632-7E68-0E4A-A684-A0AEA0FF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45497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5" name="Graphic 96">
            <a:extLst>
              <a:ext uri="{FF2B5EF4-FFF2-40B4-BE49-F238E27FC236}">
                <a16:creationId xmlns:a16="http://schemas.microsoft.com/office/drawing/2014/main" id="{EDC67CA5-282D-2744-A6F8-FEEBE731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25" y="2674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6" name="Graphic 98">
            <a:extLst>
              <a:ext uri="{FF2B5EF4-FFF2-40B4-BE49-F238E27FC236}">
                <a16:creationId xmlns:a16="http://schemas.microsoft.com/office/drawing/2014/main" id="{C1490E03-7079-FC44-BF36-C54E9615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25" y="36115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7" name="Graphic 100">
            <a:extLst>
              <a:ext uri="{FF2B5EF4-FFF2-40B4-BE49-F238E27FC236}">
                <a16:creationId xmlns:a16="http://schemas.microsoft.com/office/drawing/2014/main" id="{6956A0B3-8AFB-C147-AA7B-A30CB804A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545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8" name="Graphic 104">
            <a:extLst>
              <a:ext uri="{FF2B5EF4-FFF2-40B4-BE49-F238E27FC236}">
                <a16:creationId xmlns:a16="http://schemas.microsoft.com/office/drawing/2014/main" id="{A8B02E1C-85D6-484B-9E45-CC78F9E6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63" y="2674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39" name="Graphic 106">
            <a:extLst>
              <a:ext uri="{FF2B5EF4-FFF2-40B4-BE49-F238E27FC236}">
                <a16:creationId xmlns:a16="http://schemas.microsoft.com/office/drawing/2014/main" id="{C99F68B9-1E02-414F-874C-122AC036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288" y="36115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40" name="Graphic 108">
            <a:extLst>
              <a:ext uri="{FF2B5EF4-FFF2-40B4-BE49-F238E27FC236}">
                <a16:creationId xmlns:a16="http://schemas.microsoft.com/office/drawing/2014/main" id="{7CF4A79C-E7E4-A849-8EA5-11528E4C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463" y="4545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42CB6761-BAA1-CF4F-BB7B-A8531276DB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0114" name="Footer Placeholder 2">
            <a:extLst>
              <a:ext uri="{FF2B5EF4-FFF2-40B4-BE49-F238E27FC236}">
                <a16:creationId xmlns:a16="http://schemas.microsoft.com/office/drawing/2014/main" id="{2E737AAA-DEA9-614D-97B1-37D79883D8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0115" name="Slide Number Placeholder 3">
            <a:extLst>
              <a:ext uri="{FF2B5EF4-FFF2-40B4-BE49-F238E27FC236}">
                <a16:creationId xmlns:a16="http://schemas.microsoft.com/office/drawing/2014/main" id="{75D1742A-C989-7F41-A9E2-D77147759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3F95A8-40E9-E449-BA07-1CD23B04709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0116" name="Text Placeholder 4">
            <a:extLst>
              <a:ext uri="{FF2B5EF4-FFF2-40B4-BE49-F238E27FC236}">
                <a16:creationId xmlns:a16="http://schemas.microsoft.com/office/drawing/2014/main" id="{DED307B5-BABD-EF4B-8537-47DC11B6591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2/8</a:t>
            </a:r>
          </a:p>
        </p:txBody>
      </p:sp>
      <p:pic>
        <p:nvPicPr>
          <p:cNvPr id="90117" name="Graphic 5">
            <a:extLst>
              <a:ext uri="{FF2B5EF4-FFF2-40B4-BE49-F238E27FC236}">
                <a16:creationId xmlns:a16="http://schemas.microsoft.com/office/drawing/2014/main" id="{50CE6DB0-9771-4B4B-9F03-55E8AB56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6">
            <a:extLst>
              <a:ext uri="{FF2B5EF4-FFF2-40B4-BE49-F238E27FC236}">
                <a16:creationId xmlns:a16="http://schemas.microsoft.com/office/drawing/2014/main" id="{DB3A21E2-67FB-5343-9B51-B0EA79857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3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sp>
        <p:nvSpPr>
          <p:cNvPr id="90119" name="TextBox 33">
            <a:extLst>
              <a:ext uri="{FF2B5EF4-FFF2-40B4-BE49-F238E27FC236}">
                <a16:creationId xmlns:a16="http://schemas.microsoft.com/office/drawing/2014/main" id="{FEF3C98F-BE86-6F42-83A8-998FCDDA3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0607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M5 instance</a:t>
            </a:r>
          </a:p>
        </p:txBody>
      </p:sp>
      <p:sp>
        <p:nvSpPr>
          <p:cNvPr id="90120" name="TextBox 34">
            <a:extLst>
              <a:ext uri="{FF2B5EF4-FFF2-40B4-BE49-F238E27FC236}">
                <a16:creationId xmlns:a16="http://schemas.microsoft.com/office/drawing/2014/main" id="{57AFB304-4B10-0B47-938F-7985A6772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30607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C4 instance</a:t>
            </a:r>
          </a:p>
        </p:txBody>
      </p:sp>
      <p:sp>
        <p:nvSpPr>
          <p:cNvPr id="90121" name="TextBox 35">
            <a:extLst>
              <a:ext uri="{FF2B5EF4-FFF2-40B4-BE49-F238E27FC236}">
                <a16:creationId xmlns:a16="http://schemas.microsoft.com/office/drawing/2014/main" id="{93D8B320-AEDE-DA4D-939F-231B351D7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060700"/>
            <a:ext cx="1685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X1 instance</a:t>
            </a:r>
          </a:p>
        </p:txBody>
      </p:sp>
      <p:sp>
        <p:nvSpPr>
          <p:cNvPr id="90122" name="TextBox 36">
            <a:extLst>
              <a:ext uri="{FF2B5EF4-FFF2-40B4-BE49-F238E27FC236}">
                <a16:creationId xmlns:a16="http://schemas.microsoft.com/office/drawing/2014/main" id="{CD8A54CF-98AA-2D49-80F3-7FA7FC39C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3060700"/>
            <a:ext cx="14938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High memory instance</a:t>
            </a:r>
          </a:p>
        </p:txBody>
      </p:sp>
      <p:sp>
        <p:nvSpPr>
          <p:cNvPr id="90123" name="TextBox 37">
            <a:extLst>
              <a:ext uri="{FF2B5EF4-FFF2-40B4-BE49-F238E27FC236}">
                <a16:creationId xmlns:a16="http://schemas.microsoft.com/office/drawing/2014/main" id="{D926EA0A-EECD-D541-9500-6B2FFEE77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3060700"/>
            <a:ext cx="21542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with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sp>
        <p:nvSpPr>
          <p:cNvPr id="90124" name="TextBox 38">
            <a:extLst>
              <a:ext uri="{FF2B5EF4-FFF2-40B4-BE49-F238E27FC236}">
                <a16:creationId xmlns:a16="http://schemas.microsoft.com/office/drawing/2014/main" id="{8D3B80B6-B629-9045-B2A5-DD946902B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4008438"/>
            <a:ext cx="12811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M5a instance</a:t>
            </a:r>
          </a:p>
        </p:txBody>
      </p:sp>
      <p:sp>
        <p:nvSpPr>
          <p:cNvPr id="90125" name="TextBox 39">
            <a:extLst>
              <a:ext uri="{FF2B5EF4-FFF2-40B4-BE49-F238E27FC236}">
                <a16:creationId xmlns:a16="http://schemas.microsoft.com/office/drawing/2014/main" id="{D9B8B2C0-CD0A-F64C-A4C4-378B38DF1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00843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R5 instance</a:t>
            </a:r>
          </a:p>
        </p:txBody>
      </p:sp>
      <p:sp>
        <p:nvSpPr>
          <p:cNvPr id="90126" name="TextBox 40">
            <a:extLst>
              <a:ext uri="{FF2B5EF4-FFF2-40B4-BE49-F238E27FC236}">
                <a16:creationId xmlns:a16="http://schemas.microsoft.com/office/drawing/2014/main" id="{7DD5159F-EAA4-1E44-BADB-BE4B70081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400843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G3 instance</a:t>
            </a:r>
          </a:p>
        </p:txBody>
      </p:sp>
      <p:sp>
        <p:nvSpPr>
          <p:cNvPr id="90127" name="TextBox 41">
            <a:extLst>
              <a:ext uri="{FF2B5EF4-FFF2-40B4-BE49-F238E27FC236}">
                <a16:creationId xmlns:a16="http://schemas.microsoft.com/office/drawing/2014/main" id="{7492E31F-8F17-AA4A-8FD4-0FCB9C393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00843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F1 instance</a:t>
            </a:r>
          </a:p>
        </p:txBody>
      </p:sp>
      <p:sp>
        <p:nvSpPr>
          <p:cNvPr id="90128" name="TextBox 54">
            <a:extLst>
              <a:ext uri="{FF2B5EF4-FFF2-40B4-BE49-F238E27FC236}">
                <a16:creationId xmlns:a16="http://schemas.microsoft.com/office/drawing/2014/main" id="{CE20FE4E-48F0-7E48-889F-B97CFF6AE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3060700"/>
            <a:ext cx="15128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DB instance</a:t>
            </a:r>
          </a:p>
        </p:txBody>
      </p:sp>
      <p:pic>
        <p:nvPicPr>
          <p:cNvPr id="90129" name="Graphic 46">
            <a:extLst>
              <a:ext uri="{FF2B5EF4-FFF2-40B4-BE49-F238E27FC236}">
                <a16:creationId xmlns:a16="http://schemas.microsoft.com/office/drawing/2014/main" id="{2C9C12A4-F1FF-0B44-9E1D-3DC0096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2667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0" name="Graphic 66">
            <a:extLst>
              <a:ext uri="{FF2B5EF4-FFF2-40B4-BE49-F238E27FC236}">
                <a16:creationId xmlns:a16="http://schemas.microsoft.com/office/drawing/2014/main" id="{C20FFD92-9876-A841-B4DB-3706EC6B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665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1" name="Graphic 70">
            <a:extLst>
              <a:ext uri="{FF2B5EF4-FFF2-40B4-BE49-F238E27FC236}">
                <a16:creationId xmlns:a16="http://schemas.microsoft.com/office/drawing/2014/main" id="{9A175C1F-44D5-0A49-9BAD-1590E66E6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26638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2" name="Graphic 72">
            <a:extLst>
              <a:ext uri="{FF2B5EF4-FFF2-40B4-BE49-F238E27FC236}">
                <a16:creationId xmlns:a16="http://schemas.microsoft.com/office/drawing/2014/main" id="{8F3BC13F-19E6-904D-AD2E-92EE362D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36083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3" name="Graphic 80">
            <a:extLst>
              <a:ext uri="{FF2B5EF4-FFF2-40B4-BE49-F238E27FC236}">
                <a16:creationId xmlns:a16="http://schemas.microsoft.com/office/drawing/2014/main" id="{D016BDA2-335C-9646-805E-019B659F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3609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4" name="Graphic 84">
            <a:extLst>
              <a:ext uri="{FF2B5EF4-FFF2-40B4-BE49-F238E27FC236}">
                <a16:creationId xmlns:a16="http://schemas.microsoft.com/office/drawing/2014/main" id="{0DD9A928-3616-E04F-9BC3-47E10782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36115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5" name="Graphic 92">
            <a:extLst>
              <a:ext uri="{FF2B5EF4-FFF2-40B4-BE49-F238E27FC236}">
                <a16:creationId xmlns:a16="http://schemas.microsoft.com/office/drawing/2014/main" id="{02A86F08-D32B-AB44-BF0A-6C988280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2665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6" name="Graphic 94">
            <a:extLst>
              <a:ext uri="{FF2B5EF4-FFF2-40B4-BE49-F238E27FC236}">
                <a16:creationId xmlns:a16="http://schemas.microsoft.com/office/drawing/2014/main" id="{0EB926C4-0414-EA40-8ABF-47582DA5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3609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7" name="Graphic 102">
            <a:extLst>
              <a:ext uri="{FF2B5EF4-FFF2-40B4-BE49-F238E27FC236}">
                <a16:creationId xmlns:a16="http://schemas.microsoft.com/office/drawing/2014/main" id="{8C76355A-F66C-AC4C-A244-22827166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13" y="26717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8" name="Graphic 110">
            <a:extLst>
              <a:ext uri="{FF2B5EF4-FFF2-40B4-BE49-F238E27FC236}">
                <a16:creationId xmlns:a16="http://schemas.microsoft.com/office/drawing/2014/main" id="{2AFD8933-498E-CF4E-95C9-C48FC8B8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288" y="2667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39" name="TextBox 73">
            <a:extLst>
              <a:ext uri="{FF2B5EF4-FFF2-40B4-BE49-F238E27FC236}">
                <a16:creationId xmlns:a16="http://schemas.microsoft.com/office/drawing/2014/main" id="{C70C7C7E-4B36-7B40-A583-0D6D2543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088" y="400843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M6g instance</a:t>
            </a:r>
          </a:p>
        </p:txBody>
      </p:sp>
      <p:pic>
        <p:nvPicPr>
          <p:cNvPr id="90140" name="Graphic 75">
            <a:extLst>
              <a:ext uri="{FF2B5EF4-FFF2-40B4-BE49-F238E27FC236}">
                <a16:creationId xmlns:a16="http://schemas.microsoft.com/office/drawing/2014/main" id="{6044D5EF-932D-0340-A417-9C740920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13" y="3609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41" name="TextBox 77">
            <a:extLst>
              <a:ext uri="{FF2B5EF4-FFF2-40B4-BE49-F238E27FC236}">
                <a16:creationId xmlns:a16="http://schemas.microsoft.com/office/drawing/2014/main" id="{DE783226-F590-5347-B952-0C200ECED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8863" y="400843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R6g instance</a:t>
            </a:r>
          </a:p>
        </p:txBody>
      </p:sp>
      <p:pic>
        <p:nvPicPr>
          <p:cNvPr id="90142" name="Graphic 79">
            <a:extLst>
              <a:ext uri="{FF2B5EF4-FFF2-40B4-BE49-F238E27FC236}">
                <a16:creationId xmlns:a16="http://schemas.microsoft.com/office/drawing/2014/main" id="{10482384-F77A-BE4C-B719-905FCC43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75" y="3609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43" name="TextBox 81">
            <a:extLst>
              <a:ext uri="{FF2B5EF4-FFF2-40B4-BE49-F238E27FC236}">
                <a16:creationId xmlns:a16="http://schemas.microsoft.com/office/drawing/2014/main" id="{ADFD070B-C25E-D447-B7C2-B856EF548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4978400"/>
            <a:ext cx="1281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C6g instance</a:t>
            </a:r>
          </a:p>
        </p:txBody>
      </p:sp>
      <p:pic>
        <p:nvPicPr>
          <p:cNvPr id="90144" name="Graphic 83">
            <a:extLst>
              <a:ext uri="{FF2B5EF4-FFF2-40B4-BE49-F238E27FC236}">
                <a16:creationId xmlns:a16="http://schemas.microsoft.com/office/drawing/2014/main" id="{FBAE8AA5-EC60-4D42-B628-FDCBB53D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5783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Graphic 27">
            <a:extLst>
              <a:ext uri="{FF2B5EF4-FFF2-40B4-BE49-F238E27FC236}">
                <a16:creationId xmlns:a16="http://schemas.microsoft.com/office/drawing/2014/main" id="{CF086638-2C79-7E48-9E8E-C448A979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8" name="Graphic 12">
            <a:extLst>
              <a:ext uri="{FF2B5EF4-FFF2-40B4-BE49-F238E27FC236}">
                <a16:creationId xmlns:a16="http://schemas.microsoft.com/office/drawing/2014/main" id="{E94D3EA0-49FE-0F44-89BF-95DA8960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Graphic 7">
            <a:extLst>
              <a:ext uri="{FF2B5EF4-FFF2-40B4-BE49-F238E27FC236}">
                <a16:creationId xmlns:a16="http://schemas.microsoft.com/office/drawing/2014/main" id="{3B1C31A7-7A85-0640-96EE-D8C2C69D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Title 1">
            <a:extLst>
              <a:ext uri="{FF2B5EF4-FFF2-40B4-BE49-F238E27FC236}">
                <a16:creationId xmlns:a16="http://schemas.microsoft.com/office/drawing/2014/main" id="{1EB6BB23-B3EB-D648-81A9-3FC2BAD42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1142" name="Footer Placeholder 2">
            <a:extLst>
              <a:ext uri="{FF2B5EF4-FFF2-40B4-BE49-F238E27FC236}">
                <a16:creationId xmlns:a16="http://schemas.microsoft.com/office/drawing/2014/main" id="{0DADA1AE-C80E-7B42-A0D7-259724D1A7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1143" name="Slide Number Placeholder 3">
            <a:extLst>
              <a:ext uri="{FF2B5EF4-FFF2-40B4-BE49-F238E27FC236}">
                <a16:creationId xmlns:a16="http://schemas.microsoft.com/office/drawing/2014/main" id="{0FC342BC-7B69-1640-AA0F-647B105800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CAC4B7-2B87-5F48-8C3A-B7EB2BB29AA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1144" name="Text Placeholder 4">
            <a:extLst>
              <a:ext uri="{FF2B5EF4-FFF2-40B4-BE49-F238E27FC236}">
                <a16:creationId xmlns:a16="http://schemas.microsoft.com/office/drawing/2014/main" id="{EF714527-3F5B-B44E-B3CC-CE2C030BE41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3/8</a:t>
            </a:r>
          </a:p>
        </p:txBody>
      </p:sp>
      <p:sp>
        <p:nvSpPr>
          <p:cNvPr id="91145" name="TextBox 18">
            <a:extLst>
              <a:ext uri="{FF2B5EF4-FFF2-40B4-BE49-F238E27FC236}">
                <a16:creationId xmlns:a16="http://schemas.microsoft.com/office/drawing/2014/main" id="{40547939-65FA-8A4A-B21F-723AE2372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Elastic Beanstalk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47" name="TextBox 20">
            <a:extLst>
              <a:ext uri="{FF2B5EF4-FFF2-40B4-BE49-F238E27FC236}">
                <a16:creationId xmlns:a16="http://schemas.microsoft.com/office/drawing/2014/main" id="{E5D4A7D0-5E44-1943-968A-C198F40D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50" name="TextBox 24">
            <a:extLst>
              <a:ext uri="{FF2B5EF4-FFF2-40B4-BE49-F238E27FC236}">
                <a16:creationId xmlns:a16="http://schemas.microsoft.com/office/drawing/2014/main" id="{048042F7-9ADA-2B42-9DEB-F92C6484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1946275"/>
            <a:ext cx="2282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Lightsail</a:t>
            </a:r>
          </a:p>
        </p:txBody>
      </p:sp>
      <p:sp>
        <p:nvSpPr>
          <p:cNvPr id="91151" name="TextBox 16">
            <a:extLst>
              <a:ext uri="{FF2B5EF4-FFF2-40B4-BE49-F238E27FC236}">
                <a16:creationId xmlns:a16="http://schemas.microsoft.com/office/drawing/2014/main" id="{E37BACB3-C945-7B41-9293-775638372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6072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91152" name="TextBox 17">
            <a:extLst>
              <a:ext uri="{FF2B5EF4-FFF2-40B4-BE49-F238E27FC236}">
                <a16:creationId xmlns:a16="http://schemas.microsoft.com/office/drawing/2014/main" id="{70E93A9B-B3E0-D24E-9DFE-BE9C66CA3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function</a:t>
            </a:r>
          </a:p>
        </p:txBody>
      </p:sp>
      <p:sp>
        <p:nvSpPr>
          <p:cNvPr id="91153" name="TextBox 25">
            <a:extLst>
              <a:ext uri="{FF2B5EF4-FFF2-40B4-BE49-F238E27FC236}">
                <a16:creationId xmlns:a16="http://schemas.microsoft.com/office/drawing/2014/main" id="{CFC74595-BF23-3144-92D3-DDA61E4F0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318000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</a:t>
            </a:r>
          </a:p>
        </p:txBody>
      </p:sp>
      <p:pic>
        <p:nvPicPr>
          <p:cNvPr id="91154" name="Graphic 6">
            <a:extLst>
              <a:ext uri="{FF2B5EF4-FFF2-40B4-BE49-F238E27FC236}">
                <a16:creationId xmlns:a16="http://schemas.microsoft.com/office/drawing/2014/main" id="{7B4BED6F-9C33-6345-ACDB-0373F9F3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276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5" name="Graphic 9">
            <a:extLst>
              <a:ext uri="{FF2B5EF4-FFF2-40B4-BE49-F238E27FC236}">
                <a16:creationId xmlns:a16="http://schemas.microsoft.com/office/drawing/2014/main" id="{CEBBAECD-00AF-184D-9067-0F20AC79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3860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6" name="Graphic 13">
            <a:extLst>
              <a:ext uri="{FF2B5EF4-FFF2-40B4-BE49-F238E27FC236}">
                <a16:creationId xmlns:a16="http://schemas.microsoft.com/office/drawing/2014/main" id="{E2B9011C-C7EB-AD4B-85D7-DC979571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7813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57" name="TextBox 26">
            <a:extLst>
              <a:ext uri="{FF2B5EF4-FFF2-40B4-BE49-F238E27FC236}">
                <a16:creationId xmlns:a16="http://schemas.microsoft.com/office/drawing/2014/main" id="{0FA08B04-60BA-804D-B6C4-8F0619E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Graphic 13">
            <a:extLst>
              <a:ext uri="{FF2B5EF4-FFF2-40B4-BE49-F238E27FC236}">
                <a16:creationId xmlns:a16="http://schemas.microsoft.com/office/drawing/2014/main" id="{5DC8F05B-3390-1F45-96BD-D0A33CBC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Graphic 9">
            <a:extLst>
              <a:ext uri="{FF2B5EF4-FFF2-40B4-BE49-F238E27FC236}">
                <a16:creationId xmlns:a16="http://schemas.microsoft.com/office/drawing/2014/main" id="{131F7E45-C2EC-5A43-B334-E2BA47A29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Title 1">
            <a:extLst>
              <a:ext uri="{FF2B5EF4-FFF2-40B4-BE49-F238E27FC236}">
                <a16:creationId xmlns:a16="http://schemas.microsoft.com/office/drawing/2014/main" id="{AEF79DC7-EA38-C74D-B001-632CD47FA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2165" name="Footer Placeholder 2">
            <a:extLst>
              <a:ext uri="{FF2B5EF4-FFF2-40B4-BE49-F238E27FC236}">
                <a16:creationId xmlns:a16="http://schemas.microsoft.com/office/drawing/2014/main" id="{9A484661-898E-8241-A613-F8A62AAE69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2166" name="Slide Number Placeholder 3">
            <a:extLst>
              <a:ext uri="{FF2B5EF4-FFF2-40B4-BE49-F238E27FC236}">
                <a16:creationId xmlns:a16="http://schemas.microsoft.com/office/drawing/2014/main" id="{4BA0EFC2-9B58-F746-82E1-E2850D3BA3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3A2D47-14C1-2643-B2BD-49E88EAF772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2167" name="Text Placeholder 4">
            <a:extLst>
              <a:ext uri="{FF2B5EF4-FFF2-40B4-BE49-F238E27FC236}">
                <a16:creationId xmlns:a16="http://schemas.microsoft.com/office/drawing/2014/main" id="{3D20DA8A-CCB6-AF4A-A1F9-725E800560A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4/8</a:t>
            </a:r>
          </a:p>
        </p:txBody>
      </p:sp>
      <p:sp>
        <p:nvSpPr>
          <p:cNvPr id="92168" name="TextBox 18">
            <a:extLst>
              <a:ext uri="{FF2B5EF4-FFF2-40B4-BE49-F238E27FC236}">
                <a16:creationId xmlns:a16="http://schemas.microsoft.com/office/drawing/2014/main" id="{72B261CD-3E7C-9846-844B-6A3A51D2F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Batch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70" name="TextBox 21">
            <a:extLst>
              <a:ext uri="{FF2B5EF4-FFF2-40B4-BE49-F238E27FC236}">
                <a16:creationId xmlns:a16="http://schemas.microsoft.com/office/drawing/2014/main" id="{427E1B10-9A4D-D64C-9C2C-D6A3439FB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Outposts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73" name="TextBox 24">
            <a:extLst>
              <a:ext uri="{FF2B5EF4-FFF2-40B4-BE49-F238E27FC236}">
                <a16:creationId xmlns:a16="http://schemas.microsoft.com/office/drawing/2014/main" id="{D513CD71-294F-7846-A3A2-8F0E213E3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1946275"/>
            <a:ext cx="2289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Serverless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Repository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Graphic 12">
            <a:extLst>
              <a:ext uri="{FF2B5EF4-FFF2-40B4-BE49-F238E27FC236}">
                <a16:creationId xmlns:a16="http://schemas.microsoft.com/office/drawing/2014/main" id="{1984ED3E-DC62-EA40-87A4-498B2F31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Graphic 10">
            <a:extLst>
              <a:ext uri="{FF2B5EF4-FFF2-40B4-BE49-F238E27FC236}">
                <a16:creationId xmlns:a16="http://schemas.microsoft.com/office/drawing/2014/main" id="{E82E918A-AC6D-C746-BCAB-B1420AD65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Graphic 6">
            <a:extLst>
              <a:ext uri="{FF2B5EF4-FFF2-40B4-BE49-F238E27FC236}">
                <a16:creationId xmlns:a16="http://schemas.microsoft.com/office/drawing/2014/main" id="{38E19DDB-8BE2-DC45-9970-E205DF9B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Graphic 7">
            <a:extLst>
              <a:ext uri="{FF2B5EF4-FFF2-40B4-BE49-F238E27FC236}">
                <a16:creationId xmlns:a16="http://schemas.microsoft.com/office/drawing/2014/main" id="{218A2BF6-1361-C446-BFA4-162631F3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Title 1">
            <a:extLst>
              <a:ext uri="{FF2B5EF4-FFF2-40B4-BE49-F238E27FC236}">
                <a16:creationId xmlns:a16="http://schemas.microsoft.com/office/drawing/2014/main" id="{9520D2DA-C445-7D45-BEB3-D4F19BF81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3190" name="Footer Placeholder 2">
            <a:extLst>
              <a:ext uri="{FF2B5EF4-FFF2-40B4-BE49-F238E27FC236}">
                <a16:creationId xmlns:a16="http://schemas.microsoft.com/office/drawing/2014/main" id="{251E6723-B7E8-EB4C-8409-87B37FE869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3191" name="Slide Number Placeholder 3">
            <a:extLst>
              <a:ext uri="{FF2B5EF4-FFF2-40B4-BE49-F238E27FC236}">
                <a16:creationId xmlns:a16="http://schemas.microsoft.com/office/drawing/2014/main" id="{D6413ACC-A0F8-A946-ADED-9CC49651EC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0C5457-C95C-924E-ACEC-F418041A370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3192" name="Text Placeholder 4">
            <a:extLst>
              <a:ext uri="{FF2B5EF4-FFF2-40B4-BE49-F238E27FC236}">
                <a16:creationId xmlns:a16="http://schemas.microsoft.com/office/drawing/2014/main" id="{BCF56E92-BCC4-6147-840B-6AAE70F3635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5/8</a:t>
            </a:r>
          </a:p>
        </p:txBody>
      </p:sp>
      <p:sp>
        <p:nvSpPr>
          <p:cNvPr id="93193" name="TextBox 18">
            <a:extLst>
              <a:ext uri="{FF2B5EF4-FFF2-40B4-BE49-F238E27FC236}">
                <a16:creationId xmlns:a16="http://schemas.microsoft.com/office/drawing/2014/main" id="{752E7C02-7FCD-C643-A041-D13133BF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Vmware Cloud on AWS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95" name="TextBox 20">
            <a:extLst>
              <a:ext uri="{FF2B5EF4-FFF2-40B4-BE49-F238E27FC236}">
                <a16:creationId xmlns:a16="http://schemas.microsoft.com/office/drawing/2014/main" id="{359456D8-955E-B64E-B8E7-E3D5AE85E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 Deadline</a:t>
            </a:r>
          </a:p>
        </p:txBody>
      </p:sp>
      <p:sp>
        <p:nvSpPr>
          <p:cNvPr id="93196" name="TextBox 21">
            <a:extLst>
              <a:ext uri="{FF2B5EF4-FFF2-40B4-BE49-F238E27FC236}">
                <a16:creationId xmlns:a16="http://schemas.microsoft.com/office/drawing/2014/main" id="{ECE8D989-A37A-2845-BCBF-B7932350F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 XMesh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99" name="TextBox 24">
            <a:extLst>
              <a:ext uri="{FF2B5EF4-FFF2-40B4-BE49-F238E27FC236}">
                <a16:creationId xmlns:a16="http://schemas.microsoft.com/office/drawing/2014/main" id="{1DAC4758-FF54-0741-A217-9B6AD087D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 Frost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Graphic 13">
            <a:extLst>
              <a:ext uri="{FF2B5EF4-FFF2-40B4-BE49-F238E27FC236}">
                <a16:creationId xmlns:a16="http://schemas.microsoft.com/office/drawing/2014/main" id="{76088AA2-9F6D-BC49-8A56-5A962427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Graphic 11">
            <a:extLst>
              <a:ext uri="{FF2B5EF4-FFF2-40B4-BE49-F238E27FC236}">
                <a16:creationId xmlns:a16="http://schemas.microsoft.com/office/drawing/2014/main" id="{A4C7E3F2-B4C1-DD45-875C-D7D3176C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Graphic 8">
            <a:extLst>
              <a:ext uri="{FF2B5EF4-FFF2-40B4-BE49-F238E27FC236}">
                <a16:creationId xmlns:a16="http://schemas.microsoft.com/office/drawing/2014/main" id="{64268D2E-0C8E-3145-A3DB-B40E15B8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Graphic 6">
            <a:extLst>
              <a:ext uri="{FF2B5EF4-FFF2-40B4-BE49-F238E27FC236}">
                <a16:creationId xmlns:a16="http://schemas.microsoft.com/office/drawing/2014/main" id="{42277FFB-93E3-0A43-B4B8-6C9FB528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itle 1">
            <a:extLst>
              <a:ext uri="{FF2B5EF4-FFF2-40B4-BE49-F238E27FC236}">
                <a16:creationId xmlns:a16="http://schemas.microsoft.com/office/drawing/2014/main" id="{1B9DAD53-AE53-4F43-BDCD-A7EE15D469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4214" name="Footer Placeholder 2">
            <a:extLst>
              <a:ext uri="{FF2B5EF4-FFF2-40B4-BE49-F238E27FC236}">
                <a16:creationId xmlns:a16="http://schemas.microsoft.com/office/drawing/2014/main" id="{1B797C9D-EB94-A140-A4AE-A23DB4216B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4215" name="Slide Number Placeholder 3">
            <a:extLst>
              <a:ext uri="{FF2B5EF4-FFF2-40B4-BE49-F238E27FC236}">
                <a16:creationId xmlns:a16="http://schemas.microsoft.com/office/drawing/2014/main" id="{0EA52D29-EA5E-2B49-81BA-621C1CB6C6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DF45BF-6908-104A-B13B-0BFFC73B26B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4216" name="Text Placeholder 4">
            <a:extLst>
              <a:ext uri="{FF2B5EF4-FFF2-40B4-BE49-F238E27FC236}">
                <a16:creationId xmlns:a16="http://schemas.microsoft.com/office/drawing/2014/main" id="{9E578C4F-ED24-144E-82F8-0202A132A91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6/8</a:t>
            </a:r>
          </a:p>
        </p:txBody>
      </p:sp>
      <p:sp>
        <p:nvSpPr>
          <p:cNvPr id="94217" name="TextBox 18">
            <a:extLst>
              <a:ext uri="{FF2B5EF4-FFF2-40B4-BE49-F238E27FC236}">
                <a16:creationId xmlns:a16="http://schemas.microsoft.com/office/drawing/2014/main" id="{ED70BBA4-CF11-8B4E-8BFD-24B436B4B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Krakatoa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219" name="TextBox 20">
            <a:extLst>
              <a:ext uri="{FF2B5EF4-FFF2-40B4-BE49-F238E27FC236}">
                <a16:creationId xmlns:a16="http://schemas.microsoft.com/office/drawing/2014/main" id="{C82BCE76-03BB-954C-B6ED-76493B4F2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 Sequoia</a:t>
            </a:r>
          </a:p>
        </p:txBody>
      </p:sp>
      <p:sp>
        <p:nvSpPr>
          <p:cNvPr id="94220" name="TextBox 21">
            <a:extLst>
              <a:ext uri="{FF2B5EF4-FFF2-40B4-BE49-F238E27FC236}">
                <a16:creationId xmlns:a16="http://schemas.microsoft.com/office/drawing/2014/main" id="{3ED5CDA3-6FCB-2148-8480-26C7BB39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Thinkbox Stoke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223" name="TextBox 24">
            <a:extLst>
              <a:ext uri="{FF2B5EF4-FFF2-40B4-BE49-F238E27FC236}">
                <a16:creationId xmlns:a16="http://schemas.microsoft.com/office/drawing/2014/main" id="{CD0E58A8-B8A4-AD41-878C-D67E9F24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Wavelength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Graphic 6">
            <a:extLst>
              <a:ext uri="{FF2B5EF4-FFF2-40B4-BE49-F238E27FC236}">
                <a16:creationId xmlns:a16="http://schemas.microsoft.com/office/drawing/2014/main" id="{B3BF45F7-22FC-7F45-8D25-A82B1A00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Graphic 13">
            <a:extLst>
              <a:ext uri="{FF2B5EF4-FFF2-40B4-BE49-F238E27FC236}">
                <a16:creationId xmlns:a16="http://schemas.microsoft.com/office/drawing/2014/main" id="{13C357B0-E9CD-1047-A9AE-9820F8D7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Graphic 11">
            <a:extLst>
              <a:ext uri="{FF2B5EF4-FFF2-40B4-BE49-F238E27FC236}">
                <a16:creationId xmlns:a16="http://schemas.microsoft.com/office/drawing/2014/main" id="{25438D33-D5AE-8943-A748-E15FD2FB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Graphic 8">
            <a:extLst>
              <a:ext uri="{FF2B5EF4-FFF2-40B4-BE49-F238E27FC236}">
                <a16:creationId xmlns:a16="http://schemas.microsoft.com/office/drawing/2014/main" id="{B501A7BB-84A2-6949-8DFE-468C2C4F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itle 1">
            <a:extLst>
              <a:ext uri="{FF2B5EF4-FFF2-40B4-BE49-F238E27FC236}">
                <a16:creationId xmlns:a16="http://schemas.microsoft.com/office/drawing/2014/main" id="{77AF1E70-BE65-F748-825F-F11F2813C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5238" name="Footer Placeholder 2">
            <a:extLst>
              <a:ext uri="{FF2B5EF4-FFF2-40B4-BE49-F238E27FC236}">
                <a16:creationId xmlns:a16="http://schemas.microsoft.com/office/drawing/2014/main" id="{B37F8EB7-B9E6-8446-B4AA-C2DB886EDD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5239" name="Slide Number Placeholder 3">
            <a:extLst>
              <a:ext uri="{FF2B5EF4-FFF2-40B4-BE49-F238E27FC236}">
                <a16:creationId xmlns:a16="http://schemas.microsoft.com/office/drawing/2014/main" id="{A56900D3-CECF-5047-A379-68ABC5FBD2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CA9C98-A359-C342-A3EB-C8B77EA7E87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5240" name="Text Placeholder 4">
            <a:extLst>
              <a:ext uri="{FF2B5EF4-FFF2-40B4-BE49-F238E27FC236}">
                <a16:creationId xmlns:a16="http://schemas.microsoft.com/office/drawing/2014/main" id="{472F9F72-1BA7-7947-9176-CCFE024BA6C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7/8</a:t>
            </a:r>
          </a:p>
        </p:txBody>
      </p:sp>
      <p:sp>
        <p:nvSpPr>
          <p:cNvPr id="95241" name="TextBox 18">
            <a:extLst>
              <a:ext uri="{FF2B5EF4-FFF2-40B4-BE49-F238E27FC236}">
                <a16:creationId xmlns:a16="http://schemas.microsoft.com/office/drawing/2014/main" id="{AE3EA729-B2B9-8246-A416-0A8CE3639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Compute Optimizer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43" name="TextBox 20">
            <a:extLst>
              <a:ext uri="{FF2B5EF4-FFF2-40B4-BE49-F238E27FC236}">
                <a16:creationId xmlns:a16="http://schemas.microsoft.com/office/drawing/2014/main" id="{876DE4B4-7F70-E347-9C8E-8ACD8464B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Local Zones</a:t>
            </a:r>
          </a:p>
        </p:txBody>
      </p:sp>
      <p:sp>
        <p:nvSpPr>
          <p:cNvPr id="95244" name="TextBox 21">
            <a:extLst>
              <a:ext uri="{FF2B5EF4-FFF2-40B4-BE49-F238E27FC236}">
                <a16:creationId xmlns:a16="http://schemas.microsoft.com/office/drawing/2014/main" id="{2217D451-466A-3540-BB66-FB3D2BB2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Image Builder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47" name="TextBox 24">
            <a:extLst>
              <a:ext uri="{FF2B5EF4-FFF2-40B4-BE49-F238E27FC236}">
                <a16:creationId xmlns:a16="http://schemas.microsoft.com/office/drawing/2014/main" id="{7227B793-7F50-5E44-AB9E-77490DA60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Bottlerocket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Graphic 7">
            <a:extLst>
              <a:ext uri="{FF2B5EF4-FFF2-40B4-BE49-F238E27FC236}">
                <a16:creationId xmlns:a16="http://schemas.microsoft.com/office/drawing/2014/main" id="{48DADD52-039C-3043-9C4F-73303FDE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8" name="Title 1">
            <a:extLst>
              <a:ext uri="{FF2B5EF4-FFF2-40B4-BE49-F238E27FC236}">
                <a16:creationId xmlns:a16="http://schemas.microsoft.com/office/drawing/2014/main" id="{C8AF3854-829B-8640-A1A0-28789CE39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Compute</a:t>
            </a:r>
          </a:p>
        </p:txBody>
      </p:sp>
      <p:sp>
        <p:nvSpPr>
          <p:cNvPr id="96259" name="Footer Placeholder 2">
            <a:extLst>
              <a:ext uri="{FF2B5EF4-FFF2-40B4-BE49-F238E27FC236}">
                <a16:creationId xmlns:a16="http://schemas.microsoft.com/office/drawing/2014/main" id="{B21074A8-6870-134E-9EFE-302091D641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B95BC276-33B4-8C43-86B7-174A8EFC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28074F-39C1-624E-BD7A-6621EF38CA4C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6261" name="Text Placeholder 4">
            <a:extLst>
              <a:ext uri="{FF2B5EF4-FFF2-40B4-BE49-F238E27FC236}">
                <a16:creationId xmlns:a16="http://schemas.microsoft.com/office/drawing/2014/main" id="{2A5DCA6A-4586-0D40-8517-9C583676BF2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8/8</a:t>
            </a:r>
          </a:p>
        </p:txBody>
      </p:sp>
      <p:sp>
        <p:nvSpPr>
          <p:cNvPr id="96262" name="TextBox 18">
            <a:extLst>
              <a:ext uri="{FF2B5EF4-FFF2-40B4-BE49-F238E27FC236}">
                <a16:creationId xmlns:a16="http://schemas.microsoft.com/office/drawing/2014/main" id="{945E369B-7B7F-AC48-8E7F-569A33B10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Parallel Cluster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9077D0-E7CE-6B4D-9B13-78D60033EB8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1D214-E781-9C4F-8F73-60C029E1B591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6F5-F34A-4B4E-8BC4-EC3E57AE838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TextBox 19">
            <a:extLst>
              <a:ext uri="{FF2B5EF4-FFF2-40B4-BE49-F238E27FC236}">
                <a16:creationId xmlns:a16="http://schemas.microsoft.com/office/drawing/2014/main" id="{39A46FFD-878E-F84F-AFDD-46A486EB9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</a:p>
        </p:txBody>
      </p:sp>
      <p:pic>
        <p:nvPicPr>
          <p:cNvPr id="69635" name="Graphic 22">
            <a:extLst>
              <a:ext uri="{FF2B5EF4-FFF2-40B4-BE49-F238E27FC236}">
                <a16:creationId xmlns:a16="http://schemas.microsoft.com/office/drawing/2014/main" id="{9BC4B55D-67DD-5448-AE7E-59C7506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itle 1">
            <a:extLst>
              <a:ext uri="{FF2B5EF4-FFF2-40B4-BE49-F238E27FC236}">
                <a16:creationId xmlns:a16="http://schemas.microsoft.com/office/drawing/2014/main" id="{7846A28E-90C4-AF49-97BF-23A4C17E9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69637" name="Footer Placeholder 2">
            <a:extLst>
              <a:ext uri="{FF2B5EF4-FFF2-40B4-BE49-F238E27FC236}">
                <a16:creationId xmlns:a16="http://schemas.microsoft.com/office/drawing/2014/main" id="{4A5ACF0A-30F1-574D-B9B8-60F3E87D21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69638" name="Slide Number Placeholder 3">
            <a:extLst>
              <a:ext uri="{FF2B5EF4-FFF2-40B4-BE49-F238E27FC236}">
                <a16:creationId xmlns:a16="http://schemas.microsoft.com/office/drawing/2014/main" id="{597CB9E6-5FA5-A446-875D-FFCE939597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6F99C9-D0B3-9348-9918-D9624893BFD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69639" name="Text Placeholder 4">
            <a:extLst>
              <a:ext uri="{FF2B5EF4-FFF2-40B4-BE49-F238E27FC236}">
                <a16:creationId xmlns:a16="http://schemas.microsoft.com/office/drawing/2014/main" id="{267A54D5-ECD8-564B-8EF9-4EF49D13A06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1/5</a:t>
            </a:r>
          </a:p>
        </p:txBody>
      </p:sp>
      <p:pic>
        <p:nvPicPr>
          <p:cNvPr id="69640" name="Graphic 8">
            <a:extLst>
              <a:ext uri="{FF2B5EF4-FFF2-40B4-BE49-F238E27FC236}">
                <a16:creationId xmlns:a16="http://schemas.microsoft.com/office/drawing/2014/main" id="{736D8FDB-7BF9-E744-A448-AA0EF7D9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1" name="TextBox 10">
            <a:extLst>
              <a:ext uri="{FF2B5EF4-FFF2-40B4-BE49-F238E27FC236}">
                <a16:creationId xmlns:a16="http://schemas.microsoft.com/office/drawing/2014/main" id="{693A709A-6310-BE4C-AD6E-D2CF4401D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CloudSearch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F6B7F-24BC-BB43-B6EE-DC94E7F494C4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43" name="TextBox 17">
            <a:extLst>
              <a:ext uri="{FF2B5EF4-FFF2-40B4-BE49-F238E27FC236}">
                <a16:creationId xmlns:a16="http://schemas.microsoft.com/office/drawing/2014/main" id="{4B854758-7681-8848-8C2E-24BA4ED4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EMR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17F66F-E8BB-AE40-AD6A-8E6AAEFD21BA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45" name="TextBox 28">
            <a:extLst>
              <a:ext uri="{FF2B5EF4-FFF2-40B4-BE49-F238E27FC236}">
                <a16:creationId xmlns:a16="http://schemas.microsoft.com/office/drawing/2014/main" id="{52C5FEA3-FEFF-EF4D-8831-C11D82E84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308350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Search documents</a:t>
            </a:r>
          </a:p>
        </p:txBody>
      </p:sp>
      <p:sp>
        <p:nvSpPr>
          <p:cNvPr id="69646" name="TextBox 34">
            <a:extLst>
              <a:ext uri="{FF2B5EF4-FFF2-40B4-BE49-F238E27FC236}">
                <a16:creationId xmlns:a16="http://schemas.microsoft.com/office/drawing/2014/main" id="{D8AFE010-D0FE-534E-AA14-EF52B5D93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308350"/>
            <a:ext cx="151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HDFS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sp>
        <p:nvSpPr>
          <p:cNvPr id="69647" name="TextBox 35">
            <a:extLst>
              <a:ext uri="{FF2B5EF4-FFF2-40B4-BE49-F238E27FC236}">
                <a16:creationId xmlns:a16="http://schemas.microsoft.com/office/drawing/2014/main" id="{E7E8C66C-8668-0947-8AD8-213EB1231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308350"/>
            <a:ext cx="1403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sp>
        <p:nvSpPr>
          <p:cNvPr id="69648" name="TextBox 36">
            <a:extLst>
              <a:ext uri="{FF2B5EF4-FFF2-40B4-BE49-F238E27FC236}">
                <a16:creationId xmlns:a16="http://schemas.microsoft.com/office/drawing/2014/main" id="{39037F85-CC15-C24D-8D19-9FB6A28D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3308350"/>
            <a:ext cx="16446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EMR engine</a:t>
            </a:r>
          </a:p>
        </p:txBody>
      </p:sp>
      <p:sp>
        <p:nvSpPr>
          <p:cNvPr id="69649" name="TextBox 37">
            <a:extLst>
              <a:ext uri="{FF2B5EF4-FFF2-40B4-BE49-F238E27FC236}">
                <a16:creationId xmlns:a16="http://schemas.microsoft.com/office/drawing/2014/main" id="{58EC6C85-0841-DA4A-9115-F1F60E2F3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556125"/>
            <a:ext cx="151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EMR engine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mapR M3</a:t>
            </a:r>
          </a:p>
        </p:txBody>
      </p:sp>
      <p:sp>
        <p:nvSpPr>
          <p:cNvPr id="69650" name="TextBox 38">
            <a:extLst>
              <a:ext uri="{FF2B5EF4-FFF2-40B4-BE49-F238E27FC236}">
                <a16:creationId xmlns:a16="http://schemas.microsoft.com/office/drawing/2014/main" id="{6A17EECC-9B7C-1349-B96E-7EE66DBAB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4556125"/>
            <a:ext cx="1403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EMR engine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mapR M5</a:t>
            </a:r>
          </a:p>
        </p:txBody>
      </p:sp>
      <p:sp>
        <p:nvSpPr>
          <p:cNvPr id="69651" name="TextBox 39">
            <a:extLst>
              <a:ext uri="{FF2B5EF4-FFF2-40B4-BE49-F238E27FC236}">
                <a16:creationId xmlns:a16="http://schemas.microsoft.com/office/drawing/2014/main" id="{E76997D1-E640-9047-8BCE-EF760E368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4556125"/>
            <a:ext cx="16446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EMR engine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mapR M7</a:t>
            </a:r>
          </a:p>
        </p:txBody>
      </p:sp>
      <p:pic>
        <p:nvPicPr>
          <p:cNvPr id="69652" name="Graphic 6">
            <a:extLst>
              <a:ext uri="{FF2B5EF4-FFF2-40B4-BE49-F238E27FC236}">
                <a16:creationId xmlns:a16="http://schemas.microsoft.com/office/drawing/2014/main" id="{4C4F1D3B-BFBC-414E-9503-03EEE1B5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3" name="Graphic 9">
            <a:extLst>
              <a:ext uri="{FF2B5EF4-FFF2-40B4-BE49-F238E27FC236}">
                <a16:creationId xmlns:a16="http://schemas.microsoft.com/office/drawing/2014/main" id="{14744488-7DAD-9F4C-940E-A17BB150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806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4" name="Graphic 12">
            <a:extLst>
              <a:ext uri="{FF2B5EF4-FFF2-40B4-BE49-F238E27FC236}">
                <a16:creationId xmlns:a16="http://schemas.microsoft.com/office/drawing/2014/main" id="{60B532CA-2CA6-5948-B3E0-E773A68E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806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5" name="Graphic 14">
            <a:extLst>
              <a:ext uri="{FF2B5EF4-FFF2-40B4-BE49-F238E27FC236}">
                <a16:creationId xmlns:a16="http://schemas.microsoft.com/office/drawing/2014/main" id="{7303371C-65E2-3E43-9FE6-AA23E62F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8178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6" name="Graphic 18">
            <a:extLst>
              <a:ext uri="{FF2B5EF4-FFF2-40B4-BE49-F238E27FC236}">
                <a16:creationId xmlns:a16="http://schemas.microsoft.com/office/drawing/2014/main" id="{CA5DF258-6271-E749-8575-F3BF238B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8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7" name="Graphic 21">
            <a:extLst>
              <a:ext uri="{FF2B5EF4-FFF2-40B4-BE49-F238E27FC236}">
                <a16:creationId xmlns:a16="http://schemas.microsoft.com/office/drawing/2014/main" id="{8C8E234C-2C1E-6043-852C-03CADE82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41116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58" name="Graphic 26">
            <a:extLst>
              <a:ext uri="{FF2B5EF4-FFF2-40B4-BE49-F238E27FC236}">
                <a16:creationId xmlns:a16="http://schemas.microsoft.com/office/drawing/2014/main" id="{2A27E5B1-BECF-9C4F-A18B-3B1DF34D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1084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Graphic 8">
            <a:extLst>
              <a:ext uri="{FF2B5EF4-FFF2-40B4-BE49-F238E27FC236}">
                <a16:creationId xmlns:a16="http://schemas.microsoft.com/office/drawing/2014/main" id="{33F4BB84-214D-864C-8721-401EAAAA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Title 1">
            <a:extLst>
              <a:ext uri="{FF2B5EF4-FFF2-40B4-BE49-F238E27FC236}">
                <a16:creationId xmlns:a16="http://schemas.microsoft.com/office/drawing/2014/main" id="{CA41DF8B-8EA9-3646-A6CC-D429729ACB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Containers</a:t>
            </a:r>
          </a:p>
        </p:txBody>
      </p:sp>
      <p:sp>
        <p:nvSpPr>
          <p:cNvPr id="97283" name="Footer Placeholder 2">
            <a:extLst>
              <a:ext uri="{FF2B5EF4-FFF2-40B4-BE49-F238E27FC236}">
                <a16:creationId xmlns:a16="http://schemas.microsoft.com/office/drawing/2014/main" id="{11C19566-1913-0C48-8262-3438B26EC0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F6A4BB08-6C0F-984A-AF55-3A75625239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668B58-9790-AF49-928B-247B636700EC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7285" name="Title 3">
            <a:extLst>
              <a:ext uri="{FF2B5EF4-FFF2-40B4-BE49-F238E27FC236}">
                <a16:creationId xmlns:a16="http://schemas.microsoft.com/office/drawing/2014/main" id="{81598D46-9C5F-3542-8226-88F510C83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6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itle 1">
            <a:extLst>
              <a:ext uri="{FF2B5EF4-FFF2-40B4-BE49-F238E27FC236}">
                <a16:creationId xmlns:a16="http://schemas.microsoft.com/office/drawing/2014/main" id="{C7BC0091-19B8-C64C-84A7-E7BBAD742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Containers</a:t>
            </a:r>
          </a:p>
        </p:txBody>
      </p:sp>
      <p:sp>
        <p:nvSpPr>
          <p:cNvPr id="98308" name="Footer Placeholder 2">
            <a:extLst>
              <a:ext uri="{FF2B5EF4-FFF2-40B4-BE49-F238E27FC236}">
                <a16:creationId xmlns:a16="http://schemas.microsoft.com/office/drawing/2014/main" id="{CC83664E-F135-5D49-9F75-3E603EA9BF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8309" name="Slide Number Placeholder 3">
            <a:extLst>
              <a:ext uri="{FF2B5EF4-FFF2-40B4-BE49-F238E27FC236}">
                <a16:creationId xmlns:a16="http://schemas.microsoft.com/office/drawing/2014/main" id="{B2EAD4F1-09BB-BE4C-9DBF-17B5D30E3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6B048C-DE46-404E-B108-12E840A907B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8310" name="Text Placeholder 4">
            <a:extLst>
              <a:ext uri="{FF2B5EF4-FFF2-40B4-BE49-F238E27FC236}">
                <a16:creationId xmlns:a16="http://schemas.microsoft.com/office/drawing/2014/main" id="{C8B73EA5-A064-344C-8D1C-74E0CFCD294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98311" name="TextBox 9">
            <a:extLst>
              <a:ext uri="{FF2B5EF4-FFF2-40B4-BE49-F238E27FC236}">
                <a16:creationId xmlns:a16="http://schemas.microsoft.com/office/drawing/2014/main" id="{5A05B158-B70B-5F4F-B0E2-17894FAA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Kubernetes</a:t>
            </a:r>
          </a:p>
        </p:txBody>
      </p:sp>
      <p:sp>
        <p:nvSpPr>
          <p:cNvPr id="98312" name="TextBox 12">
            <a:extLst>
              <a:ext uri="{FF2B5EF4-FFF2-40B4-BE49-F238E27FC236}">
                <a16:creationId xmlns:a16="http://schemas.microsoft.com/office/drawing/2014/main" id="{933720B4-CBF6-E845-AF9C-2E1657F7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Fargate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AAB67C-FCA9-AE45-9F17-B14295F62FFA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3568F1-912D-9947-86D6-8964D1BC47DE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BC7A40-B021-CC48-8AD6-5E68CC8C1AB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16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7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8" name="TextBox 22">
            <a:extLst>
              <a:ext uri="{FF2B5EF4-FFF2-40B4-BE49-F238E27FC236}">
                <a16:creationId xmlns:a16="http://schemas.microsoft.com/office/drawing/2014/main" id="{6F6B2AFB-79A6-2645-A53D-76566242E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5" y="1946275"/>
            <a:ext cx="2281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Registry</a:t>
            </a:r>
          </a:p>
        </p:txBody>
      </p:sp>
      <p:sp>
        <p:nvSpPr>
          <p:cNvPr id="98319" name="TextBox 24">
            <a:extLst>
              <a:ext uri="{FF2B5EF4-FFF2-40B4-BE49-F238E27FC236}">
                <a16:creationId xmlns:a16="http://schemas.microsoft.com/office/drawing/2014/main" id="{92360CF8-FE05-D047-8299-36B10F87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90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Service</a:t>
            </a:r>
          </a:p>
        </p:txBody>
      </p:sp>
      <p:sp>
        <p:nvSpPr>
          <p:cNvPr id="98320" name="TextBox 25">
            <a:extLst>
              <a:ext uri="{FF2B5EF4-FFF2-40B4-BE49-F238E27FC236}">
                <a16:creationId xmlns:a16="http://schemas.microsoft.com/office/drawing/2014/main" id="{DA6C3A5B-7BC3-8148-BCEF-812815019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3" y="3260725"/>
            <a:ext cx="11858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1</a:t>
            </a:r>
          </a:p>
        </p:txBody>
      </p:sp>
      <p:sp>
        <p:nvSpPr>
          <p:cNvPr id="98321" name="TextBox 26">
            <a:extLst>
              <a:ext uri="{FF2B5EF4-FFF2-40B4-BE49-F238E27FC236}">
                <a16:creationId xmlns:a16="http://schemas.microsoft.com/office/drawing/2014/main" id="{92B4126F-3D10-5F43-8B8B-FC9E6528B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88" y="3260725"/>
            <a:ext cx="1227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2</a:t>
            </a:r>
          </a:p>
        </p:txBody>
      </p:sp>
      <p:sp>
        <p:nvSpPr>
          <p:cNvPr id="98322" name="TextBox 27">
            <a:extLst>
              <a:ext uri="{FF2B5EF4-FFF2-40B4-BE49-F238E27FC236}">
                <a16:creationId xmlns:a16="http://schemas.microsoft.com/office/drawing/2014/main" id="{9C094E09-F2F1-F74C-88FE-3E19A5ADC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4357688"/>
            <a:ext cx="1209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3</a:t>
            </a:r>
          </a:p>
        </p:txBody>
      </p:sp>
      <p:sp>
        <p:nvSpPr>
          <p:cNvPr id="98323" name="TextBox 28">
            <a:extLst>
              <a:ext uri="{FF2B5EF4-FFF2-40B4-BE49-F238E27FC236}">
                <a16:creationId xmlns:a16="http://schemas.microsoft.com/office/drawing/2014/main" id="{C9C3BBDD-CB0C-1444-8BF0-2826BF181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88" y="4357688"/>
            <a:ext cx="12207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98324" name="TextBox 29">
            <a:extLst>
              <a:ext uri="{FF2B5EF4-FFF2-40B4-BE49-F238E27FC236}">
                <a16:creationId xmlns:a16="http://schemas.microsoft.com/office/drawing/2014/main" id="{5A5058D4-5901-4E43-A3F0-92AC23112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260725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Registry</a:t>
            </a:r>
          </a:p>
        </p:txBody>
      </p:sp>
      <p:sp>
        <p:nvSpPr>
          <p:cNvPr id="98325" name="TextBox 30">
            <a:extLst>
              <a:ext uri="{FF2B5EF4-FFF2-40B4-BE49-F238E27FC236}">
                <a16:creationId xmlns:a16="http://schemas.microsoft.com/office/drawing/2014/main" id="{63DB0BFD-BAD9-C841-B0AD-52D75337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357688"/>
            <a:ext cx="22685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98326" name="TextBox 31">
            <a:extLst>
              <a:ext uri="{FF2B5EF4-FFF2-40B4-BE49-F238E27FC236}">
                <a16:creationId xmlns:a16="http://schemas.microsoft.com/office/drawing/2014/main" id="{CC54FCCE-74AE-1E49-9E6D-861618745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5414963"/>
            <a:ext cx="12096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98327" name="Graphic 6">
            <a:extLst>
              <a:ext uri="{FF2B5EF4-FFF2-40B4-BE49-F238E27FC236}">
                <a16:creationId xmlns:a16="http://schemas.microsoft.com/office/drawing/2014/main" id="{3E74B7FD-4146-8A41-B5E7-1F52FB53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3895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28" name="Graphic 8">
            <a:extLst>
              <a:ext uri="{FF2B5EF4-FFF2-40B4-BE49-F238E27FC236}">
                <a16:creationId xmlns:a16="http://schemas.microsoft.com/office/drawing/2014/main" id="{CAC3BB94-5FBC-6740-BC60-9779FDB3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29" name="Graphic 32">
            <a:extLst>
              <a:ext uri="{FF2B5EF4-FFF2-40B4-BE49-F238E27FC236}">
                <a16:creationId xmlns:a16="http://schemas.microsoft.com/office/drawing/2014/main" id="{C327E70E-44D3-764E-8F2B-2AF2A8D5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28003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30" name="Graphic 34">
            <a:extLst>
              <a:ext uri="{FF2B5EF4-FFF2-40B4-BE49-F238E27FC236}">
                <a16:creationId xmlns:a16="http://schemas.microsoft.com/office/drawing/2014/main" id="{CA559230-F655-D144-B2E4-27DC3A56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8003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31" name="Graphic 36">
            <a:extLst>
              <a:ext uri="{FF2B5EF4-FFF2-40B4-BE49-F238E27FC236}">
                <a16:creationId xmlns:a16="http://schemas.microsoft.com/office/drawing/2014/main" id="{52445377-DF39-F54A-A766-5C8F1337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39195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32" name="Graphic 38">
            <a:extLst>
              <a:ext uri="{FF2B5EF4-FFF2-40B4-BE49-F238E27FC236}">
                <a16:creationId xmlns:a16="http://schemas.microsoft.com/office/drawing/2014/main" id="{0DC089F3-9079-1B40-8113-314D91818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3" y="3892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33" name="Graphic 40">
            <a:extLst>
              <a:ext uri="{FF2B5EF4-FFF2-40B4-BE49-F238E27FC236}">
                <a16:creationId xmlns:a16="http://schemas.microsoft.com/office/drawing/2014/main" id="{31FAEA2E-6624-304B-87B4-B85167CF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4938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Graphic 7">
            <a:extLst>
              <a:ext uri="{FF2B5EF4-FFF2-40B4-BE49-F238E27FC236}">
                <a16:creationId xmlns:a16="http://schemas.microsoft.com/office/drawing/2014/main" id="{30C60307-3046-CE4D-BD0C-14F109CA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Title 1">
            <a:extLst>
              <a:ext uri="{FF2B5EF4-FFF2-40B4-BE49-F238E27FC236}">
                <a16:creationId xmlns:a16="http://schemas.microsoft.com/office/drawing/2014/main" id="{3085C791-5AF0-FD4A-A5BA-DD23BAC110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Customer Enablement</a:t>
            </a:r>
          </a:p>
        </p:txBody>
      </p:sp>
      <p:sp>
        <p:nvSpPr>
          <p:cNvPr id="99331" name="Footer Placeholder 2">
            <a:extLst>
              <a:ext uri="{FF2B5EF4-FFF2-40B4-BE49-F238E27FC236}">
                <a16:creationId xmlns:a16="http://schemas.microsoft.com/office/drawing/2014/main" id="{1BD40907-7B6D-C34E-B950-ECBD446936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4D50DB04-BCDB-DC40-965B-6943067071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8D3DEC-9493-0745-9618-4006C404F89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99333" name="Title 3">
            <a:extLst>
              <a:ext uri="{FF2B5EF4-FFF2-40B4-BE49-F238E27FC236}">
                <a16:creationId xmlns:a16="http://schemas.microsoft.com/office/drawing/2014/main" id="{BEDCB3CA-DB44-5C4D-84F8-ED433A80A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Graphic 18">
            <a:extLst>
              <a:ext uri="{FF2B5EF4-FFF2-40B4-BE49-F238E27FC236}">
                <a16:creationId xmlns:a16="http://schemas.microsoft.com/office/drawing/2014/main" id="{26E26677-DAC9-6048-8946-F81578849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4" name="Graphic 7">
            <a:extLst>
              <a:ext uri="{FF2B5EF4-FFF2-40B4-BE49-F238E27FC236}">
                <a16:creationId xmlns:a16="http://schemas.microsoft.com/office/drawing/2014/main" id="{E42CB02D-2A58-CF44-A2B9-3D6718BB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Graphic 17">
            <a:extLst>
              <a:ext uri="{FF2B5EF4-FFF2-40B4-BE49-F238E27FC236}">
                <a16:creationId xmlns:a16="http://schemas.microsoft.com/office/drawing/2014/main" id="{64AF253D-0B3E-D74B-9876-E64BBF2B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Graphic 19">
            <a:extLst>
              <a:ext uri="{FF2B5EF4-FFF2-40B4-BE49-F238E27FC236}">
                <a16:creationId xmlns:a16="http://schemas.microsoft.com/office/drawing/2014/main" id="{4299B599-2A08-844F-9403-83F0C461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itle 1">
            <a:extLst>
              <a:ext uri="{FF2B5EF4-FFF2-40B4-BE49-F238E27FC236}">
                <a16:creationId xmlns:a16="http://schemas.microsoft.com/office/drawing/2014/main" id="{C7CF2F9A-42A5-BE4D-AEBA-4F0ACC24C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Customer Enablement</a:t>
            </a:r>
          </a:p>
        </p:txBody>
      </p:sp>
      <p:sp>
        <p:nvSpPr>
          <p:cNvPr id="100358" name="Footer Placeholder 2">
            <a:extLst>
              <a:ext uri="{FF2B5EF4-FFF2-40B4-BE49-F238E27FC236}">
                <a16:creationId xmlns:a16="http://schemas.microsoft.com/office/drawing/2014/main" id="{E3100E5A-57B3-224D-A9F2-1B24FE41FD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0359" name="Slide Number Placeholder 3">
            <a:extLst>
              <a:ext uri="{FF2B5EF4-FFF2-40B4-BE49-F238E27FC236}">
                <a16:creationId xmlns:a16="http://schemas.microsoft.com/office/drawing/2014/main" id="{1A378719-1749-A148-AE18-512152B581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C73FF6-28F1-4046-886C-2707466F16F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0360" name="Text Placeholder 4">
            <a:extLst>
              <a:ext uri="{FF2B5EF4-FFF2-40B4-BE49-F238E27FC236}">
                <a16:creationId xmlns:a16="http://schemas.microsoft.com/office/drawing/2014/main" id="{2169E18B-2465-1B47-AA63-E66DF7D9C37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00361" name="TextBox 9">
            <a:extLst>
              <a:ext uri="{FF2B5EF4-FFF2-40B4-BE49-F238E27FC236}">
                <a16:creationId xmlns:a16="http://schemas.microsoft.com/office/drawing/2014/main" id="{AA4ABE88-C47C-AC41-9ECF-15B198F1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63" name="TextBox 11">
            <a:extLst>
              <a:ext uri="{FF2B5EF4-FFF2-40B4-BE49-F238E27FC236}">
                <a16:creationId xmlns:a16="http://schemas.microsoft.com/office/drawing/2014/main" id="{D9834D3A-2CEA-604A-86A0-D956722C7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Managed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Services</a:t>
            </a:r>
          </a:p>
        </p:txBody>
      </p:sp>
      <p:sp>
        <p:nvSpPr>
          <p:cNvPr id="100364" name="TextBox 12">
            <a:extLst>
              <a:ext uri="{FF2B5EF4-FFF2-40B4-BE49-F238E27FC236}">
                <a16:creationId xmlns:a16="http://schemas.microsoft.com/office/drawing/2014/main" id="{D8F646C7-5CDD-B147-871E-E00D187C3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Professional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191E6-E08F-E943-A425-CFBA01DEF61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67" name="TextBox 15">
            <a:extLst>
              <a:ext uri="{FF2B5EF4-FFF2-40B4-BE49-F238E27FC236}">
                <a16:creationId xmlns:a16="http://schemas.microsoft.com/office/drawing/2014/main" id="{38768087-E7F4-C741-8C6E-B2717DB6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Support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Graphic 7">
            <a:extLst>
              <a:ext uri="{FF2B5EF4-FFF2-40B4-BE49-F238E27FC236}">
                <a16:creationId xmlns:a16="http://schemas.microsoft.com/office/drawing/2014/main" id="{4D96E95C-BC2D-D449-91AE-59624D7D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Title 1">
            <a:extLst>
              <a:ext uri="{FF2B5EF4-FFF2-40B4-BE49-F238E27FC236}">
                <a16:creationId xmlns:a16="http://schemas.microsoft.com/office/drawing/2014/main" id="{E8E2D965-76CE-9442-B54D-DAF6108551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Customer Engagement</a:t>
            </a:r>
          </a:p>
        </p:txBody>
      </p:sp>
      <p:sp>
        <p:nvSpPr>
          <p:cNvPr id="101379" name="Footer Placeholder 2">
            <a:extLst>
              <a:ext uri="{FF2B5EF4-FFF2-40B4-BE49-F238E27FC236}">
                <a16:creationId xmlns:a16="http://schemas.microsoft.com/office/drawing/2014/main" id="{9E251E64-E705-6447-B9EA-DFDAD33A04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9368BD47-6E85-644C-BCE3-5B439300BB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4301D7-ACEA-0C4B-AA83-9C1D187B0AE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1381" name="Title 3">
            <a:extLst>
              <a:ext uri="{FF2B5EF4-FFF2-40B4-BE49-F238E27FC236}">
                <a16:creationId xmlns:a16="http://schemas.microsoft.com/office/drawing/2014/main" id="{D8B6A48C-0E2C-FB4B-BF23-422EB1D25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Graphic 18">
            <a:extLst>
              <a:ext uri="{FF2B5EF4-FFF2-40B4-BE49-F238E27FC236}">
                <a16:creationId xmlns:a16="http://schemas.microsoft.com/office/drawing/2014/main" id="{56B7FF15-141E-664D-92CF-A7BDE2D9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Graphic 23">
            <a:extLst>
              <a:ext uri="{FF2B5EF4-FFF2-40B4-BE49-F238E27FC236}">
                <a16:creationId xmlns:a16="http://schemas.microsoft.com/office/drawing/2014/main" id="{BC9C24BD-8331-0844-8B7D-05CAF6FE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Graphic 7">
            <a:extLst>
              <a:ext uri="{FF2B5EF4-FFF2-40B4-BE49-F238E27FC236}">
                <a16:creationId xmlns:a16="http://schemas.microsoft.com/office/drawing/2014/main" id="{F17DDAAD-1A36-3949-B635-236A64D6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itle 1">
            <a:extLst>
              <a:ext uri="{FF2B5EF4-FFF2-40B4-BE49-F238E27FC236}">
                <a16:creationId xmlns:a16="http://schemas.microsoft.com/office/drawing/2014/main" id="{595EDA91-2BA1-1049-99CC-F7B6F8552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Customer Engagement</a:t>
            </a:r>
          </a:p>
        </p:txBody>
      </p:sp>
      <p:sp>
        <p:nvSpPr>
          <p:cNvPr id="102405" name="Footer Placeholder 2">
            <a:extLst>
              <a:ext uri="{FF2B5EF4-FFF2-40B4-BE49-F238E27FC236}">
                <a16:creationId xmlns:a16="http://schemas.microsoft.com/office/drawing/2014/main" id="{DA687C3C-90F2-7E43-AED5-D960C9C871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2406" name="Slide Number Placeholder 3">
            <a:extLst>
              <a:ext uri="{FF2B5EF4-FFF2-40B4-BE49-F238E27FC236}">
                <a16:creationId xmlns:a16="http://schemas.microsoft.com/office/drawing/2014/main" id="{6B54A487-41D9-804B-9DFA-1A5B403E40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8DFDB4-A61A-3849-BF8D-A1039578B171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2407" name="Text Placeholder 4">
            <a:extLst>
              <a:ext uri="{FF2B5EF4-FFF2-40B4-BE49-F238E27FC236}">
                <a16:creationId xmlns:a16="http://schemas.microsoft.com/office/drawing/2014/main" id="{A8CAF598-A82A-3242-BD37-A9E8563A2C6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02408" name="TextBox 9">
            <a:extLst>
              <a:ext uri="{FF2B5EF4-FFF2-40B4-BE49-F238E27FC236}">
                <a16:creationId xmlns:a16="http://schemas.microsoft.com/office/drawing/2014/main" id="{3EDA73CC-C476-0041-980F-F0412D9D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Connect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10" name="TextBox 11">
            <a:extLst>
              <a:ext uri="{FF2B5EF4-FFF2-40B4-BE49-F238E27FC236}">
                <a16:creationId xmlns:a16="http://schemas.microsoft.com/office/drawing/2014/main" id="{15DD7DFA-FCD7-0745-B10B-EDE8014F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Pinpoint</a:t>
            </a:r>
          </a:p>
        </p:txBody>
      </p:sp>
      <p:sp>
        <p:nvSpPr>
          <p:cNvPr id="102411" name="TextBox 12">
            <a:extLst>
              <a:ext uri="{FF2B5EF4-FFF2-40B4-BE49-F238E27FC236}">
                <a16:creationId xmlns:a16="http://schemas.microsoft.com/office/drawing/2014/main" id="{A269080F-8B8F-E54A-862C-626D9B32A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Service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191E6-E08F-E943-A425-CFBA01DEF61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14" name="TextBox 15">
            <a:extLst>
              <a:ext uri="{FF2B5EF4-FFF2-40B4-BE49-F238E27FC236}">
                <a16:creationId xmlns:a16="http://schemas.microsoft.com/office/drawing/2014/main" id="{9BEB67C0-D85E-384B-9EAE-FEFA3A66C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327977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02415" name="Graphic 6">
            <a:extLst>
              <a:ext uri="{FF2B5EF4-FFF2-40B4-BE49-F238E27FC236}">
                <a16:creationId xmlns:a16="http://schemas.microsoft.com/office/drawing/2014/main" id="{B87718A6-56A7-D94C-9688-A3C8F907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2822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Graphic 7">
            <a:extLst>
              <a:ext uri="{FF2B5EF4-FFF2-40B4-BE49-F238E27FC236}">
                <a16:creationId xmlns:a16="http://schemas.microsoft.com/office/drawing/2014/main" id="{CABCFE61-AB10-C946-8417-B7CC9B70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6" name="Title 1">
            <a:extLst>
              <a:ext uri="{FF2B5EF4-FFF2-40B4-BE49-F238E27FC236}">
                <a16:creationId xmlns:a16="http://schemas.microsoft.com/office/drawing/2014/main" id="{DCD740FF-B21E-6F47-92CE-037E92CB6D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3427" name="Footer Placeholder 2">
            <a:extLst>
              <a:ext uri="{FF2B5EF4-FFF2-40B4-BE49-F238E27FC236}">
                <a16:creationId xmlns:a16="http://schemas.microsoft.com/office/drawing/2014/main" id="{4B9C0B0F-4A02-AA40-B1FB-20A9E14271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FC5E8241-7CF9-2B4C-9E9D-FE9DE87A4A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2B8AB6-5939-9949-9480-DE4C7C66B23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3429" name="Title 3">
            <a:extLst>
              <a:ext uri="{FF2B5EF4-FFF2-40B4-BE49-F238E27FC236}">
                <a16:creationId xmlns:a16="http://schemas.microsoft.com/office/drawing/2014/main" id="{FFA8DB6D-04FC-A24D-AD4A-6E96FA870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0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Title 1">
            <a:extLst>
              <a:ext uri="{FF2B5EF4-FFF2-40B4-BE49-F238E27FC236}">
                <a16:creationId xmlns:a16="http://schemas.microsoft.com/office/drawing/2014/main" id="{EC9B33CF-7EE0-5149-8365-70EFA6DD5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4453" name="Footer Placeholder 2">
            <a:extLst>
              <a:ext uri="{FF2B5EF4-FFF2-40B4-BE49-F238E27FC236}">
                <a16:creationId xmlns:a16="http://schemas.microsoft.com/office/drawing/2014/main" id="{5C6027E8-55AD-A643-9947-7F375E02D9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4454" name="Slide Number Placeholder 3">
            <a:extLst>
              <a:ext uri="{FF2B5EF4-FFF2-40B4-BE49-F238E27FC236}">
                <a16:creationId xmlns:a16="http://schemas.microsoft.com/office/drawing/2014/main" id="{FAA4A384-2892-024F-A036-E7BC5EA028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4B0A5D-ED75-3F49-805B-E1DC4342205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4455" name="Text Placeholder 4">
            <a:extLst>
              <a:ext uri="{FF2B5EF4-FFF2-40B4-BE49-F238E27FC236}">
                <a16:creationId xmlns:a16="http://schemas.microsoft.com/office/drawing/2014/main" id="{188862D0-81C8-3B40-BD92-1C9D2BF04F7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1/5</a:t>
            </a:r>
          </a:p>
        </p:txBody>
      </p:sp>
      <p:sp>
        <p:nvSpPr>
          <p:cNvPr id="104456" name="TextBox 9">
            <a:extLst>
              <a:ext uri="{FF2B5EF4-FFF2-40B4-BE49-F238E27FC236}">
                <a16:creationId xmlns:a16="http://schemas.microsoft.com/office/drawing/2014/main" id="{829A0811-AEFF-5944-B217-8AB8B320C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58" name="TextBox 11">
            <a:extLst>
              <a:ext uri="{FF2B5EF4-FFF2-40B4-BE49-F238E27FC236}">
                <a16:creationId xmlns:a16="http://schemas.microsoft.com/office/drawing/2014/main" id="{46ACAD7F-F309-DB40-81AB-1FFA41C2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DocumentDB </a:t>
            </a:r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(with MongoDB compatibility)</a:t>
            </a:r>
          </a:p>
        </p:txBody>
      </p:sp>
      <p:sp>
        <p:nvSpPr>
          <p:cNvPr id="104459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61" name="TextBox 15">
            <a:extLst>
              <a:ext uri="{FF2B5EF4-FFF2-40B4-BE49-F238E27FC236}">
                <a16:creationId xmlns:a16="http://schemas.microsoft.com/office/drawing/2014/main" id="{28012573-4F16-6648-BC3C-2B304C89D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3259138"/>
            <a:ext cx="14938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Attribute</a:t>
            </a:r>
          </a:p>
        </p:txBody>
      </p:sp>
      <p:sp>
        <p:nvSpPr>
          <p:cNvPr id="104462" name="TextBox 16">
            <a:extLst>
              <a:ext uri="{FF2B5EF4-FFF2-40B4-BE49-F238E27FC236}">
                <a16:creationId xmlns:a16="http://schemas.microsoft.com/office/drawing/2014/main" id="{D079C86F-8DFF-2A42-8375-A21FDD433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3259138"/>
            <a:ext cx="2152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Items</a:t>
            </a:r>
          </a:p>
        </p:txBody>
      </p:sp>
      <p:sp>
        <p:nvSpPr>
          <p:cNvPr id="104463" name="TextBox 17">
            <a:extLst>
              <a:ext uri="{FF2B5EF4-FFF2-40B4-BE49-F238E27FC236}">
                <a16:creationId xmlns:a16="http://schemas.microsoft.com/office/drawing/2014/main" id="{0728E737-CEF7-3E48-B1A9-F6855091A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4170363"/>
            <a:ext cx="14938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Item</a:t>
            </a:r>
          </a:p>
        </p:txBody>
      </p:sp>
      <p:sp>
        <p:nvSpPr>
          <p:cNvPr id="104464" name="TextBox 19">
            <a:extLst>
              <a:ext uri="{FF2B5EF4-FFF2-40B4-BE49-F238E27FC236}">
                <a16:creationId xmlns:a16="http://schemas.microsoft.com/office/drawing/2014/main" id="{B8854DBD-F3A0-D543-A939-29058EF5F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4170363"/>
            <a:ext cx="2152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04465" name="TextBox 20">
            <a:extLst>
              <a:ext uri="{FF2B5EF4-FFF2-40B4-BE49-F238E27FC236}">
                <a16:creationId xmlns:a16="http://schemas.microsoft.com/office/drawing/2014/main" id="{09CAA948-6E42-8D4D-89AE-32D6DFB7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5068888"/>
            <a:ext cx="14938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Attributes</a:t>
            </a:r>
          </a:p>
        </p:txBody>
      </p:sp>
      <p:sp>
        <p:nvSpPr>
          <p:cNvPr id="104466" name="TextBox 21">
            <a:extLst>
              <a:ext uri="{FF2B5EF4-FFF2-40B4-BE49-F238E27FC236}">
                <a16:creationId xmlns:a16="http://schemas.microsoft.com/office/drawing/2014/main" id="{0589CE34-7CE1-A349-975E-08D31EA1B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5068888"/>
            <a:ext cx="21526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Global secondary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104467" name="TextBox 24">
            <a:extLst>
              <a:ext uri="{FF2B5EF4-FFF2-40B4-BE49-F238E27FC236}">
                <a16:creationId xmlns:a16="http://schemas.microsoft.com/office/drawing/2014/main" id="{0E200EC6-C062-1A40-9257-2D0B5B2D5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050" y="3259138"/>
            <a:ext cx="21542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 Accelerator (DAX)</a:t>
            </a:r>
          </a:p>
        </p:txBody>
      </p:sp>
      <p:pic>
        <p:nvPicPr>
          <p:cNvPr id="104468" name="Graphic 6">
            <a:extLst>
              <a:ext uri="{FF2B5EF4-FFF2-40B4-BE49-F238E27FC236}">
                <a16:creationId xmlns:a16="http://schemas.microsoft.com/office/drawing/2014/main" id="{F149594A-12E6-C347-B6A0-9A8BEECB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27971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9" name="Graphic 14">
            <a:extLst>
              <a:ext uri="{FF2B5EF4-FFF2-40B4-BE49-F238E27FC236}">
                <a16:creationId xmlns:a16="http://schemas.microsoft.com/office/drawing/2014/main" id="{55BDC868-9646-FE41-9BDB-2E2A0A1A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8" y="37242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70" name="Graphic 25">
            <a:extLst>
              <a:ext uri="{FF2B5EF4-FFF2-40B4-BE49-F238E27FC236}">
                <a16:creationId xmlns:a16="http://schemas.microsoft.com/office/drawing/2014/main" id="{1CB47884-F67C-AF49-9767-2BE50F29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6037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71" name="Graphic 27">
            <a:extLst>
              <a:ext uri="{FF2B5EF4-FFF2-40B4-BE49-F238E27FC236}">
                <a16:creationId xmlns:a16="http://schemas.microsoft.com/office/drawing/2014/main" id="{552F6A96-CAEA-954F-A216-F8F3C289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72" name="Graphic 29">
            <a:extLst>
              <a:ext uri="{FF2B5EF4-FFF2-40B4-BE49-F238E27FC236}">
                <a16:creationId xmlns:a16="http://schemas.microsoft.com/office/drawing/2014/main" id="{9B4391C9-B69A-6E45-B01C-34171B9B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37242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73" name="Graphic 31">
            <a:extLst>
              <a:ext uri="{FF2B5EF4-FFF2-40B4-BE49-F238E27FC236}">
                <a16:creationId xmlns:a16="http://schemas.microsoft.com/office/drawing/2014/main" id="{056F3084-8A07-AE4B-8D4E-2939A436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46085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74" name="Graphic 33">
            <a:extLst>
              <a:ext uri="{FF2B5EF4-FFF2-40B4-BE49-F238E27FC236}">
                <a16:creationId xmlns:a16="http://schemas.microsoft.com/office/drawing/2014/main" id="{4751D23F-CD50-5F45-A184-484E4359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5" y="27971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Graphic 25">
            <a:extLst>
              <a:ext uri="{FF2B5EF4-FFF2-40B4-BE49-F238E27FC236}">
                <a16:creationId xmlns:a16="http://schemas.microsoft.com/office/drawing/2014/main" id="{D6340704-8DBB-AF47-A3D9-DB790DA3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8" name="Graphic 23">
            <a:extLst>
              <a:ext uri="{FF2B5EF4-FFF2-40B4-BE49-F238E27FC236}">
                <a16:creationId xmlns:a16="http://schemas.microsoft.com/office/drawing/2014/main" id="{B7E82FF8-1E3F-E841-ADEB-3C11A138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Graphic 18">
            <a:extLst>
              <a:ext uri="{FF2B5EF4-FFF2-40B4-BE49-F238E27FC236}">
                <a16:creationId xmlns:a16="http://schemas.microsoft.com/office/drawing/2014/main" id="{2316EECD-EF56-9C4D-931C-5FCB904B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Graphic 7">
            <a:extLst>
              <a:ext uri="{FF2B5EF4-FFF2-40B4-BE49-F238E27FC236}">
                <a16:creationId xmlns:a16="http://schemas.microsoft.com/office/drawing/2014/main" id="{CAA0DE29-2723-6E44-A1EC-0D729C5F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Title 1">
            <a:extLst>
              <a:ext uri="{FF2B5EF4-FFF2-40B4-BE49-F238E27FC236}">
                <a16:creationId xmlns:a16="http://schemas.microsoft.com/office/drawing/2014/main" id="{2ABB7730-5E6B-CA4F-8EBF-9B1771052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6502" name="Footer Placeholder 2">
            <a:extLst>
              <a:ext uri="{FF2B5EF4-FFF2-40B4-BE49-F238E27FC236}">
                <a16:creationId xmlns:a16="http://schemas.microsoft.com/office/drawing/2014/main" id="{885B322F-FE17-B641-840A-01089E5421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6503" name="Slide Number Placeholder 3">
            <a:extLst>
              <a:ext uri="{FF2B5EF4-FFF2-40B4-BE49-F238E27FC236}">
                <a16:creationId xmlns:a16="http://schemas.microsoft.com/office/drawing/2014/main" id="{0C9051E3-191F-0447-9A09-121D2BCE7C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19D2B8-82F4-064B-B2F5-9416D9A3120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6504" name="Text Placeholder 4">
            <a:extLst>
              <a:ext uri="{FF2B5EF4-FFF2-40B4-BE49-F238E27FC236}">
                <a16:creationId xmlns:a16="http://schemas.microsoft.com/office/drawing/2014/main" id="{58E3D760-72B0-3741-B347-95DEA99DB5C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2/5</a:t>
            </a:r>
          </a:p>
        </p:txBody>
      </p:sp>
      <p:sp>
        <p:nvSpPr>
          <p:cNvPr id="106505" name="TextBox 9">
            <a:extLst>
              <a:ext uri="{FF2B5EF4-FFF2-40B4-BE49-F238E27FC236}">
                <a16:creationId xmlns:a16="http://schemas.microsoft.com/office/drawing/2014/main" id="{0E7B9DE2-9854-8D4B-974C-0050F17C6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Redshift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07" name="TextBox 11">
            <a:extLst>
              <a:ext uri="{FF2B5EF4-FFF2-40B4-BE49-F238E27FC236}">
                <a16:creationId xmlns:a16="http://schemas.microsoft.com/office/drawing/2014/main" id="{B47D1872-5CC4-C849-A5AE-6091AF31A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Database</a:t>
            </a:r>
          </a:p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Migration Service</a:t>
            </a:r>
          </a:p>
        </p:txBody>
      </p:sp>
      <p:sp>
        <p:nvSpPr>
          <p:cNvPr id="106508" name="TextBox 12">
            <a:extLst>
              <a:ext uri="{FF2B5EF4-FFF2-40B4-BE49-F238E27FC236}">
                <a16:creationId xmlns:a16="http://schemas.microsoft.com/office/drawing/2014/main" id="{B6BD729F-6E0F-0F4E-88D8-361186EB9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Neptune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191E6-E08F-E943-A425-CFBA01DEF61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11" name="TextBox 15">
            <a:extLst>
              <a:ext uri="{FF2B5EF4-FFF2-40B4-BE49-F238E27FC236}">
                <a16:creationId xmlns:a16="http://schemas.microsoft.com/office/drawing/2014/main" id="{68AC3108-9073-5843-A1A9-A0DA9B8F3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Quantum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Ledger Database</a:t>
            </a:r>
          </a:p>
        </p:txBody>
      </p:sp>
      <p:sp>
        <p:nvSpPr>
          <p:cNvPr id="106512" name="TextBox 16">
            <a:extLst>
              <a:ext uri="{FF2B5EF4-FFF2-40B4-BE49-F238E27FC236}">
                <a16:creationId xmlns:a16="http://schemas.microsoft.com/office/drawing/2014/main" id="{B5424C67-3963-DF46-9BA1-DEF72D50D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3260725"/>
            <a:ext cx="2243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Dense compute node</a:t>
            </a:r>
          </a:p>
        </p:txBody>
      </p:sp>
      <p:sp>
        <p:nvSpPr>
          <p:cNvPr id="106513" name="TextBox 17">
            <a:extLst>
              <a:ext uri="{FF2B5EF4-FFF2-40B4-BE49-F238E27FC236}">
                <a16:creationId xmlns:a16="http://schemas.microsoft.com/office/drawing/2014/main" id="{37AE2985-B562-4948-9DD8-6C9EC71A9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60725"/>
            <a:ext cx="22701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Database migration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workflow/job</a:t>
            </a:r>
          </a:p>
        </p:txBody>
      </p:sp>
      <p:sp>
        <p:nvSpPr>
          <p:cNvPr id="106514" name="TextBox 19">
            <a:extLst>
              <a:ext uri="{FF2B5EF4-FFF2-40B4-BE49-F238E27FC236}">
                <a16:creationId xmlns:a16="http://schemas.microsoft.com/office/drawing/2014/main" id="{059A0B81-F70B-5947-B02E-D9A93E8F0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32752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Dense storage node</a:t>
            </a:r>
          </a:p>
        </p:txBody>
      </p:sp>
      <p:pic>
        <p:nvPicPr>
          <p:cNvPr id="106515" name="Graphic 6">
            <a:extLst>
              <a:ext uri="{FF2B5EF4-FFF2-40B4-BE49-F238E27FC236}">
                <a16:creationId xmlns:a16="http://schemas.microsoft.com/office/drawing/2014/main" id="{F15467BE-3570-FC4C-9DBD-98A25EAB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6" name="Graphic 20">
            <a:extLst>
              <a:ext uri="{FF2B5EF4-FFF2-40B4-BE49-F238E27FC236}">
                <a16:creationId xmlns:a16="http://schemas.microsoft.com/office/drawing/2014/main" id="{F34935E3-8626-7341-AA78-5FCB4D7B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3876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7" name="Graphic 22">
            <a:extLst>
              <a:ext uri="{FF2B5EF4-FFF2-40B4-BE49-F238E27FC236}">
                <a16:creationId xmlns:a16="http://schemas.microsoft.com/office/drawing/2014/main" id="{0B69A6B9-9796-704F-876F-853B6333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Graphic 21">
            <a:extLst>
              <a:ext uri="{FF2B5EF4-FFF2-40B4-BE49-F238E27FC236}">
                <a16:creationId xmlns:a16="http://schemas.microsoft.com/office/drawing/2014/main" id="{8176A2DF-61FA-5047-8DCF-8E8230AD5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Graphic 19">
            <a:extLst>
              <a:ext uri="{FF2B5EF4-FFF2-40B4-BE49-F238E27FC236}">
                <a16:creationId xmlns:a16="http://schemas.microsoft.com/office/drawing/2014/main" id="{27ACC991-9ABD-504F-8B46-3C7D76E1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Graphic 16">
            <a:extLst>
              <a:ext uri="{FF2B5EF4-FFF2-40B4-BE49-F238E27FC236}">
                <a16:creationId xmlns:a16="http://schemas.microsoft.com/office/drawing/2014/main" id="{C75B6251-7A99-6748-A202-DC6C20C1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itle 1">
            <a:extLst>
              <a:ext uri="{FF2B5EF4-FFF2-40B4-BE49-F238E27FC236}">
                <a16:creationId xmlns:a16="http://schemas.microsoft.com/office/drawing/2014/main" id="{F9069EDF-56D1-8644-BB9C-06844E645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7526" name="Footer Placeholder 2">
            <a:extLst>
              <a:ext uri="{FF2B5EF4-FFF2-40B4-BE49-F238E27FC236}">
                <a16:creationId xmlns:a16="http://schemas.microsoft.com/office/drawing/2014/main" id="{176C9717-B59D-EB48-88B3-67C3CBA3F4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7527" name="Slide Number Placeholder 3">
            <a:extLst>
              <a:ext uri="{FF2B5EF4-FFF2-40B4-BE49-F238E27FC236}">
                <a16:creationId xmlns:a16="http://schemas.microsoft.com/office/drawing/2014/main" id="{B3DB9705-680A-434D-91BB-A86A0F5F7A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D00452-F2AD-5743-89B7-C38DAE352F8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7528" name="Text Placeholder 4">
            <a:extLst>
              <a:ext uri="{FF2B5EF4-FFF2-40B4-BE49-F238E27FC236}">
                <a16:creationId xmlns:a16="http://schemas.microsoft.com/office/drawing/2014/main" id="{252BF258-0EBC-174E-B063-D6C6CEC40F7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3/5</a:t>
            </a:r>
          </a:p>
        </p:txBody>
      </p:sp>
      <p:sp>
        <p:nvSpPr>
          <p:cNvPr id="107529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1" name="TextBox 11">
            <a:extLst>
              <a:ext uri="{FF2B5EF4-FFF2-40B4-BE49-F238E27FC236}">
                <a16:creationId xmlns:a16="http://schemas.microsoft.com/office/drawing/2014/main" id="{305934AE-2CF8-0945-B962-872BACD1E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on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VMware</a:t>
            </a:r>
          </a:p>
        </p:txBody>
      </p:sp>
      <p:sp>
        <p:nvSpPr>
          <p:cNvPr id="107532" name="TextBox 12">
            <a:extLst>
              <a:ext uri="{FF2B5EF4-FFF2-40B4-BE49-F238E27FC236}">
                <a16:creationId xmlns:a16="http://schemas.microsoft.com/office/drawing/2014/main" id="{6024B427-B50C-6944-8634-DD4769830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Timestream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191E6-E08F-E943-A425-CFBA01DEF61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5" name="TextBox 15">
            <a:extLst>
              <a:ext uri="{FF2B5EF4-FFF2-40B4-BE49-F238E27FC236}">
                <a16:creationId xmlns:a16="http://schemas.microsoft.com/office/drawing/2014/main" id="{E2DD21F0-8C4F-5546-83FF-6ECCB71EA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ElastiCache</a:t>
            </a:r>
          </a:p>
        </p:txBody>
      </p:sp>
      <p:sp>
        <p:nvSpPr>
          <p:cNvPr id="107536" name="TextBox 17">
            <a:extLst>
              <a:ext uri="{FF2B5EF4-FFF2-40B4-BE49-F238E27FC236}">
                <a16:creationId xmlns:a16="http://schemas.microsoft.com/office/drawing/2014/main" id="{D416F419-7FF9-FD42-97EF-0DDC4E5E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3259138"/>
            <a:ext cx="14938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Cache node</a:t>
            </a:r>
          </a:p>
        </p:txBody>
      </p:sp>
      <p:sp>
        <p:nvSpPr>
          <p:cNvPr id="107537" name="TextBox 18">
            <a:extLst>
              <a:ext uri="{FF2B5EF4-FFF2-40B4-BE49-F238E27FC236}">
                <a16:creationId xmlns:a16="http://schemas.microsoft.com/office/drawing/2014/main" id="{4C7EFA9A-FF53-F34F-B875-385059503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6675" y="3259138"/>
            <a:ext cx="21526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ElastiCache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for Redis</a:t>
            </a:r>
          </a:p>
        </p:txBody>
      </p:sp>
      <p:sp>
        <p:nvSpPr>
          <p:cNvPr id="107538" name="TextBox 20">
            <a:extLst>
              <a:ext uri="{FF2B5EF4-FFF2-40B4-BE49-F238E27FC236}">
                <a16:creationId xmlns:a16="http://schemas.microsoft.com/office/drawing/2014/main" id="{BBCF310E-0574-9440-A500-81695E484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4303713"/>
            <a:ext cx="14938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ElastiCache for Memcached</a:t>
            </a:r>
          </a:p>
        </p:txBody>
      </p:sp>
      <p:pic>
        <p:nvPicPr>
          <p:cNvPr id="107539" name="Graphic 7">
            <a:extLst>
              <a:ext uri="{FF2B5EF4-FFF2-40B4-BE49-F238E27FC236}">
                <a16:creationId xmlns:a16="http://schemas.microsoft.com/office/drawing/2014/main" id="{62C03206-181E-9A48-AA93-47970E87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5" y="2814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40" name="Graphic 24">
            <a:extLst>
              <a:ext uri="{FF2B5EF4-FFF2-40B4-BE49-F238E27FC236}">
                <a16:creationId xmlns:a16="http://schemas.microsoft.com/office/drawing/2014/main" id="{1BB1A929-4B62-3040-9466-CB51DB3A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75" y="2801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41" name="Graphic 26">
            <a:extLst>
              <a:ext uri="{FF2B5EF4-FFF2-40B4-BE49-F238E27FC236}">
                <a16:creationId xmlns:a16="http://schemas.microsoft.com/office/drawing/2014/main" id="{ABD25C8D-B4F7-EB4E-907C-43613304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5" y="38830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Graphic 14">
            <a:extLst>
              <a:ext uri="{FF2B5EF4-FFF2-40B4-BE49-F238E27FC236}">
                <a16:creationId xmlns:a16="http://schemas.microsoft.com/office/drawing/2014/main" id="{D346A202-40A5-A34C-8C6D-B426AED3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1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Graphic 12">
            <a:extLst>
              <a:ext uri="{FF2B5EF4-FFF2-40B4-BE49-F238E27FC236}">
                <a16:creationId xmlns:a16="http://schemas.microsoft.com/office/drawing/2014/main" id="{5EA8505D-C1F4-EE4E-833B-CB64A1B3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Graphic 9">
            <a:extLst>
              <a:ext uri="{FF2B5EF4-FFF2-40B4-BE49-F238E27FC236}">
                <a16:creationId xmlns:a16="http://schemas.microsoft.com/office/drawing/2014/main" id="{F2488BA9-20FC-F042-91E7-ACB34756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Graphic 6">
            <a:extLst>
              <a:ext uri="{FF2B5EF4-FFF2-40B4-BE49-F238E27FC236}">
                <a16:creationId xmlns:a16="http://schemas.microsoft.com/office/drawing/2014/main" id="{75288696-4624-5248-9B81-8EFF60F8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itle 1">
            <a:extLst>
              <a:ext uri="{FF2B5EF4-FFF2-40B4-BE49-F238E27FC236}">
                <a16:creationId xmlns:a16="http://schemas.microsoft.com/office/drawing/2014/main" id="{FE984815-F900-734F-AE80-94778B92F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70662" name="Footer Placeholder 2">
            <a:extLst>
              <a:ext uri="{FF2B5EF4-FFF2-40B4-BE49-F238E27FC236}">
                <a16:creationId xmlns:a16="http://schemas.microsoft.com/office/drawing/2014/main" id="{5849A0DB-FEA2-D64C-8DAB-25937D9B3E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0663" name="Slide Number Placeholder 3">
            <a:extLst>
              <a:ext uri="{FF2B5EF4-FFF2-40B4-BE49-F238E27FC236}">
                <a16:creationId xmlns:a16="http://schemas.microsoft.com/office/drawing/2014/main" id="{BBF6583D-A996-9848-9279-E272315ED8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6AED82-24B7-0646-8DA8-DADFDA5A47E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0664" name="Text Placeholder 4">
            <a:extLst>
              <a:ext uri="{FF2B5EF4-FFF2-40B4-BE49-F238E27FC236}">
                <a16:creationId xmlns:a16="http://schemas.microsoft.com/office/drawing/2014/main" id="{6CC5F9FF-7D88-6348-B2AD-182F3F116E4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2/5</a:t>
            </a:r>
          </a:p>
        </p:txBody>
      </p:sp>
      <p:sp>
        <p:nvSpPr>
          <p:cNvPr id="70665" name="TextBox 10">
            <a:extLst>
              <a:ext uri="{FF2B5EF4-FFF2-40B4-BE49-F238E27FC236}">
                <a16:creationId xmlns:a16="http://schemas.microsoft.com/office/drawing/2014/main" id="{91C1E673-C238-694D-9578-B1C0C1A83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Video Streams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F6B7F-24BC-BB43-B6EE-DC94E7F494C4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7" name="TextBox 17">
            <a:extLst>
              <a:ext uri="{FF2B5EF4-FFF2-40B4-BE49-F238E27FC236}">
                <a16:creationId xmlns:a16="http://schemas.microsoft.com/office/drawing/2014/main" id="{F86FCAB0-7E4C-0442-B21C-E08BCB149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Streams</a:t>
            </a:r>
          </a:p>
        </p:txBody>
      </p:sp>
      <p:sp>
        <p:nvSpPr>
          <p:cNvPr id="70668" name="TextBox 19">
            <a:extLst>
              <a:ext uri="{FF2B5EF4-FFF2-40B4-BE49-F238E27FC236}">
                <a16:creationId xmlns:a16="http://schemas.microsoft.com/office/drawing/2014/main" id="{06DC369A-EAD9-9443-8C96-34434FF8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Firehose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3570B0-F2FF-6A4A-9015-375881D7FBEA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17F66F-E8BB-AE40-AD6A-8E6AAEFD21BA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71" name="TextBox 34">
            <a:extLst>
              <a:ext uri="{FF2B5EF4-FFF2-40B4-BE49-F238E27FC236}">
                <a16:creationId xmlns:a16="http://schemas.microsoft.com/office/drawing/2014/main" id="{D326D567-E2BE-524B-BF16-9450833B9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Analytics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Graphic 7">
            <a:extLst>
              <a:ext uri="{FF2B5EF4-FFF2-40B4-BE49-F238E27FC236}">
                <a16:creationId xmlns:a16="http://schemas.microsoft.com/office/drawing/2014/main" id="{5E9CDEC9-B70B-294F-BDA4-77A16A5C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6" name="Title 1">
            <a:extLst>
              <a:ext uri="{FF2B5EF4-FFF2-40B4-BE49-F238E27FC236}">
                <a16:creationId xmlns:a16="http://schemas.microsoft.com/office/drawing/2014/main" id="{8BBD87CE-E1A4-574E-8AE7-6480DF4E4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8547" name="Footer Placeholder 2">
            <a:extLst>
              <a:ext uri="{FF2B5EF4-FFF2-40B4-BE49-F238E27FC236}">
                <a16:creationId xmlns:a16="http://schemas.microsoft.com/office/drawing/2014/main" id="{790A0049-B895-7B4F-8202-2FC5591D84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4CBA4AF9-1F9E-C14B-A9FA-DAE5467213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46E50A-0EE5-6B49-8167-76F12179F87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8549" name="Text Placeholder 4">
            <a:extLst>
              <a:ext uri="{FF2B5EF4-FFF2-40B4-BE49-F238E27FC236}">
                <a16:creationId xmlns:a16="http://schemas.microsoft.com/office/drawing/2014/main" id="{2EE22CB0-57DB-DA45-A418-07D40460C2A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4/5</a:t>
            </a:r>
          </a:p>
        </p:txBody>
      </p:sp>
      <p:sp>
        <p:nvSpPr>
          <p:cNvPr id="108550" name="TextBox 9">
            <a:extLst>
              <a:ext uri="{FF2B5EF4-FFF2-40B4-BE49-F238E27FC236}">
                <a16:creationId xmlns:a16="http://schemas.microsoft.com/office/drawing/2014/main" id="{6B37CA9A-CDD1-324B-99C5-8F7EF2CFF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1946275"/>
            <a:ext cx="234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Keyspaces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4AF-72E7-B046-9A48-6ADC176C052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BF18A-4B16-3A40-B020-FD88415FC51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191E6-E08F-E943-A425-CFBA01DEF61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Graphic 26">
            <a:extLst>
              <a:ext uri="{FF2B5EF4-FFF2-40B4-BE49-F238E27FC236}">
                <a16:creationId xmlns:a16="http://schemas.microsoft.com/office/drawing/2014/main" id="{540C9549-EFB1-694A-8D3E-F112C92A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513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0" name="Graphic 19">
            <a:extLst>
              <a:ext uri="{FF2B5EF4-FFF2-40B4-BE49-F238E27FC236}">
                <a16:creationId xmlns:a16="http://schemas.microsoft.com/office/drawing/2014/main" id="{9B31B45B-CE3A-B340-A86A-5F48FFB4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38" y="40528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itle 1">
            <a:extLst>
              <a:ext uri="{FF2B5EF4-FFF2-40B4-BE49-F238E27FC236}">
                <a16:creationId xmlns:a16="http://schemas.microsoft.com/office/drawing/2014/main" id="{5D9FB271-1622-9045-85F2-A695294D57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Database</a:t>
            </a:r>
          </a:p>
        </p:txBody>
      </p:sp>
      <p:sp>
        <p:nvSpPr>
          <p:cNvPr id="109572" name="Footer Placeholder 2">
            <a:extLst>
              <a:ext uri="{FF2B5EF4-FFF2-40B4-BE49-F238E27FC236}">
                <a16:creationId xmlns:a16="http://schemas.microsoft.com/office/drawing/2014/main" id="{3593B816-5429-494C-8F49-8339FCBC71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09573" name="Slide Number Placeholder 3">
            <a:extLst>
              <a:ext uri="{FF2B5EF4-FFF2-40B4-BE49-F238E27FC236}">
                <a16:creationId xmlns:a16="http://schemas.microsoft.com/office/drawing/2014/main" id="{FD0D3DD0-ACFA-7F4F-85E9-7AFAE2A095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EC36B31-7B06-054A-8EB1-BAE6E5633653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09574" name="Text Placeholder 4">
            <a:extLst>
              <a:ext uri="{FF2B5EF4-FFF2-40B4-BE49-F238E27FC236}">
                <a16:creationId xmlns:a16="http://schemas.microsoft.com/office/drawing/2014/main" id="{59FEA716-4EAC-B345-9716-5E7423333EF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5/5</a:t>
            </a:r>
          </a:p>
        </p:txBody>
      </p:sp>
      <p:sp>
        <p:nvSpPr>
          <p:cNvPr id="109575" name="TextBox 5">
            <a:extLst>
              <a:ext uri="{FF2B5EF4-FFF2-40B4-BE49-F238E27FC236}">
                <a16:creationId xmlns:a16="http://schemas.microsoft.com/office/drawing/2014/main" id="{D77A6C3B-2109-7546-8BE2-D01C2C95A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1881188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 instance alternate</a:t>
            </a:r>
          </a:p>
        </p:txBody>
      </p:sp>
      <p:sp>
        <p:nvSpPr>
          <p:cNvPr id="109576" name="TextBox 6">
            <a:extLst>
              <a:ext uri="{FF2B5EF4-FFF2-40B4-BE49-F238E27FC236}">
                <a16:creationId xmlns:a16="http://schemas.microsoft.com/office/drawing/2014/main" id="{125CDEA2-783D-3948-9AB5-FDD03CB38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1881188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instance</a:t>
            </a:r>
          </a:p>
        </p:txBody>
      </p:sp>
      <p:sp>
        <p:nvSpPr>
          <p:cNvPr id="109577" name="TextBox 7">
            <a:extLst>
              <a:ext uri="{FF2B5EF4-FFF2-40B4-BE49-F238E27FC236}">
                <a16:creationId xmlns:a16="http://schemas.microsoft.com/office/drawing/2014/main" id="{B9A06188-BCED-F244-8F88-EB3CA4B4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1881188"/>
            <a:ext cx="16859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alternate</a:t>
            </a:r>
          </a:p>
        </p:txBody>
      </p:sp>
      <p:sp>
        <p:nvSpPr>
          <p:cNvPr id="109578" name="TextBox 8">
            <a:extLst>
              <a:ext uri="{FF2B5EF4-FFF2-40B4-BE49-F238E27FC236}">
                <a16:creationId xmlns:a16="http://schemas.microsoft.com/office/drawing/2014/main" id="{9A51BFEC-955C-E444-A046-8E4A45B6E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1881188"/>
            <a:ext cx="14938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MySQL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109579" name="TextBox 9">
            <a:extLst>
              <a:ext uri="{FF2B5EF4-FFF2-40B4-BE49-F238E27FC236}">
                <a16:creationId xmlns:a16="http://schemas.microsoft.com/office/drawing/2014/main" id="{A6BAAFFE-78FA-CD4A-B17F-F52BBE356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1881188"/>
            <a:ext cx="21542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MySQL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alternate</a:t>
            </a:r>
          </a:p>
        </p:txBody>
      </p:sp>
      <p:sp>
        <p:nvSpPr>
          <p:cNvPr id="109580" name="TextBox 10">
            <a:extLst>
              <a:ext uri="{FF2B5EF4-FFF2-40B4-BE49-F238E27FC236}">
                <a16:creationId xmlns:a16="http://schemas.microsoft.com/office/drawing/2014/main" id="{2133AF5C-D724-8246-9770-61439DAF8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209925"/>
            <a:ext cx="151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Oracle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alternate</a:t>
            </a:r>
          </a:p>
        </p:txBody>
      </p:sp>
      <p:sp>
        <p:nvSpPr>
          <p:cNvPr id="109581" name="TextBox 11">
            <a:extLst>
              <a:ext uri="{FF2B5EF4-FFF2-40B4-BE49-F238E27FC236}">
                <a16:creationId xmlns:a16="http://schemas.microsoft.com/office/drawing/2014/main" id="{104F7910-11C9-8549-81A0-736EF8233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3209925"/>
            <a:ext cx="151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Postgre SQL instance</a:t>
            </a:r>
          </a:p>
        </p:txBody>
      </p:sp>
      <p:sp>
        <p:nvSpPr>
          <p:cNvPr id="109582" name="TextBox 12">
            <a:extLst>
              <a:ext uri="{FF2B5EF4-FFF2-40B4-BE49-F238E27FC236}">
                <a16:creationId xmlns:a16="http://schemas.microsoft.com/office/drawing/2014/main" id="{296487FA-D119-A54F-9B3A-2AD2348E8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209925"/>
            <a:ext cx="16859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Postgre SQL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alternate</a:t>
            </a:r>
          </a:p>
        </p:txBody>
      </p:sp>
      <p:sp>
        <p:nvSpPr>
          <p:cNvPr id="109583" name="TextBox 13">
            <a:extLst>
              <a:ext uri="{FF2B5EF4-FFF2-40B4-BE49-F238E27FC236}">
                <a16:creationId xmlns:a16="http://schemas.microsoft.com/office/drawing/2014/main" id="{E2158D47-5485-334D-A173-767C2B670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3209925"/>
            <a:ext cx="14938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PIOPS</a:t>
            </a:r>
          </a:p>
        </p:txBody>
      </p:sp>
      <p:sp>
        <p:nvSpPr>
          <p:cNvPr id="109584" name="TextBox 15">
            <a:extLst>
              <a:ext uri="{FF2B5EF4-FFF2-40B4-BE49-F238E27FC236}">
                <a16:creationId xmlns:a16="http://schemas.microsoft.com/office/drawing/2014/main" id="{61D71AF8-EA9D-F04D-AAC0-F8095CC12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513263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MariaDB instance alternate</a:t>
            </a:r>
          </a:p>
        </p:txBody>
      </p:sp>
      <p:sp>
        <p:nvSpPr>
          <p:cNvPr id="109585" name="TextBox 16">
            <a:extLst>
              <a:ext uri="{FF2B5EF4-FFF2-40B4-BE49-F238E27FC236}">
                <a16:creationId xmlns:a16="http://schemas.microsoft.com/office/drawing/2014/main" id="{07F8CA1C-0AF3-8A4E-9EFA-3DE5B6884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4513263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SQL server 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109586" name="TextBox 17">
            <a:extLst>
              <a:ext uri="{FF2B5EF4-FFF2-40B4-BE49-F238E27FC236}">
                <a16:creationId xmlns:a16="http://schemas.microsoft.com/office/drawing/2014/main" id="{05C79C3B-504B-514D-8068-0EDD9E832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513263"/>
            <a:ext cx="16859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SQL server 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 alternate</a:t>
            </a:r>
          </a:p>
        </p:txBody>
      </p:sp>
      <p:sp>
        <p:nvSpPr>
          <p:cNvPr id="109587" name="TextBox 20">
            <a:extLst>
              <a:ext uri="{FF2B5EF4-FFF2-40B4-BE49-F238E27FC236}">
                <a16:creationId xmlns:a16="http://schemas.microsoft.com/office/drawing/2014/main" id="{9E3B04ED-1F0C-904B-9769-9F95F5C41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451326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MariaDB instance</a:t>
            </a:r>
          </a:p>
        </p:txBody>
      </p:sp>
      <p:sp>
        <p:nvSpPr>
          <p:cNvPr id="109588" name="TextBox 21">
            <a:extLst>
              <a:ext uri="{FF2B5EF4-FFF2-40B4-BE49-F238E27FC236}">
                <a16:creationId xmlns:a16="http://schemas.microsoft.com/office/drawing/2014/main" id="{F0154AD1-D878-6E43-A52D-CF192168D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1881188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 instance</a:t>
            </a:r>
          </a:p>
        </p:txBody>
      </p:sp>
      <p:sp>
        <p:nvSpPr>
          <p:cNvPr id="109589" name="TextBox 22">
            <a:extLst>
              <a:ext uri="{FF2B5EF4-FFF2-40B4-BE49-F238E27FC236}">
                <a16:creationId xmlns:a16="http://schemas.microsoft.com/office/drawing/2014/main" id="{A51A25FD-B0FE-AB4A-A37D-191649BE2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3209925"/>
            <a:ext cx="151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Oracle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109590" name="Graphic 18">
            <a:extLst>
              <a:ext uri="{FF2B5EF4-FFF2-40B4-BE49-F238E27FC236}">
                <a16:creationId xmlns:a16="http://schemas.microsoft.com/office/drawing/2014/main" id="{18EA65B6-3B42-074C-AB7C-7EE2E311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1417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1" name="Graphic 23">
            <a:extLst>
              <a:ext uri="{FF2B5EF4-FFF2-40B4-BE49-F238E27FC236}">
                <a16:creationId xmlns:a16="http://schemas.microsoft.com/office/drawing/2014/main" id="{6C7F2A04-6606-F843-89BB-7B833BB6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423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2" name="Graphic 25">
            <a:extLst>
              <a:ext uri="{FF2B5EF4-FFF2-40B4-BE49-F238E27FC236}">
                <a16:creationId xmlns:a16="http://schemas.microsoft.com/office/drawing/2014/main" id="{5B005D6A-EE24-6A49-8701-4178CC8A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3" name="Graphic 31">
            <a:extLst>
              <a:ext uri="{FF2B5EF4-FFF2-40B4-BE49-F238E27FC236}">
                <a16:creationId xmlns:a16="http://schemas.microsoft.com/office/drawing/2014/main" id="{EC3C7FC0-E20C-8B45-A7EA-77B9DB80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4" name="Graphic 33">
            <a:extLst>
              <a:ext uri="{FF2B5EF4-FFF2-40B4-BE49-F238E27FC236}">
                <a16:creationId xmlns:a16="http://schemas.microsoft.com/office/drawing/2014/main" id="{D5BF5C99-EC90-CF4A-AD1F-48477B39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4044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5" name="Graphic 35">
            <a:extLst>
              <a:ext uri="{FF2B5EF4-FFF2-40B4-BE49-F238E27FC236}">
                <a16:creationId xmlns:a16="http://schemas.microsoft.com/office/drawing/2014/main" id="{C4D14E08-5D5C-3043-8F98-8F630E80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40465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6" name="Graphic 37">
            <a:extLst>
              <a:ext uri="{FF2B5EF4-FFF2-40B4-BE49-F238E27FC236}">
                <a16:creationId xmlns:a16="http://schemas.microsoft.com/office/drawing/2014/main" id="{C18E83CB-0405-7144-863D-EA66DC0E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7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7" name="Graphic 39">
            <a:extLst>
              <a:ext uri="{FF2B5EF4-FFF2-40B4-BE49-F238E27FC236}">
                <a16:creationId xmlns:a16="http://schemas.microsoft.com/office/drawing/2014/main" id="{41C54C83-8579-3442-A952-F1C3F2E36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1423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8" name="Graphic 41">
            <a:extLst>
              <a:ext uri="{FF2B5EF4-FFF2-40B4-BE49-F238E27FC236}">
                <a16:creationId xmlns:a16="http://schemas.microsoft.com/office/drawing/2014/main" id="{418B4DDD-66F2-2E4C-8D70-6B1B409A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99" name="Graphic 43">
            <a:extLst>
              <a:ext uri="{FF2B5EF4-FFF2-40B4-BE49-F238E27FC236}">
                <a16:creationId xmlns:a16="http://schemas.microsoft.com/office/drawing/2014/main" id="{BE7658C0-95D0-6F4F-9A14-A7B61C53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00" name="Graphic 45">
            <a:extLst>
              <a:ext uri="{FF2B5EF4-FFF2-40B4-BE49-F238E27FC236}">
                <a16:creationId xmlns:a16="http://schemas.microsoft.com/office/drawing/2014/main" id="{9834535F-88D7-0E46-96F0-3C2A0069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044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01" name="Graphic 47">
            <a:extLst>
              <a:ext uri="{FF2B5EF4-FFF2-40B4-BE49-F238E27FC236}">
                <a16:creationId xmlns:a16="http://schemas.microsoft.com/office/drawing/2014/main" id="{DEE37E16-3531-3C41-99DD-AA7EB4D5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4044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02" name="Graphic 53">
            <a:extLst>
              <a:ext uri="{FF2B5EF4-FFF2-40B4-BE49-F238E27FC236}">
                <a16:creationId xmlns:a16="http://schemas.microsoft.com/office/drawing/2014/main" id="{444D0993-9BD0-BC41-9F11-A62DAF8D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8" y="1423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03" name="Graphic 55">
            <a:extLst>
              <a:ext uri="{FF2B5EF4-FFF2-40B4-BE49-F238E27FC236}">
                <a16:creationId xmlns:a16="http://schemas.microsoft.com/office/drawing/2014/main" id="{64F05589-439D-274C-9EDA-DF87568E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638" y="1423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604" name="Graphic 57">
            <a:extLst>
              <a:ext uri="{FF2B5EF4-FFF2-40B4-BE49-F238E27FC236}">
                <a16:creationId xmlns:a16="http://schemas.microsoft.com/office/drawing/2014/main" id="{914B65C8-543E-2746-B78C-0A139C5E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8" y="2741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605" name="TextBox 36">
            <a:extLst>
              <a:ext uri="{FF2B5EF4-FFF2-40B4-BE49-F238E27FC236}">
                <a16:creationId xmlns:a16="http://schemas.microsoft.com/office/drawing/2014/main" id="{5DCA5E1D-E053-894A-BB32-48E8F633A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275" y="4513263"/>
            <a:ext cx="16859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proxy</a:t>
            </a:r>
          </a:p>
        </p:txBody>
      </p:sp>
      <p:sp>
        <p:nvSpPr>
          <p:cNvPr id="109606" name="TextBox 40">
            <a:extLst>
              <a:ext uri="{FF2B5EF4-FFF2-40B4-BE49-F238E27FC236}">
                <a16:creationId xmlns:a16="http://schemas.microsoft.com/office/drawing/2014/main" id="{715DFCB5-F4BC-2A46-9C83-8A811945B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925" y="3209925"/>
            <a:ext cx="14938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proxy alternate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Graphic 7">
            <a:extLst>
              <a:ext uri="{FF2B5EF4-FFF2-40B4-BE49-F238E27FC236}">
                <a16:creationId xmlns:a16="http://schemas.microsoft.com/office/drawing/2014/main" id="{63302548-9B07-DD4E-9402-2CE08F25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4" name="Title 1">
            <a:extLst>
              <a:ext uri="{FF2B5EF4-FFF2-40B4-BE49-F238E27FC236}">
                <a16:creationId xmlns:a16="http://schemas.microsoft.com/office/drawing/2014/main" id="{50940A79-0563-AA40-BB34-2AB6F0BD94C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Developer</a:t>
            </a:r>
            <a:br>
              <a:rPr lang="en-US" altLang="en-US"/>
            </a:br>
            <a:r>
              <a:rPr lang="en-US" altLang="en-US"/>
              <a:t>Tools</a:t>
            </a:r>
          </a:p>
        </p:txBody>
      </p:sp>
      <p:sp>
        <p:nvSpPr>
          <p:cNvPr id="110595" name="Footer Placeholder 2">
            <a:extLst>
              <a:ext uri="{FF2B5EF4-FFF2-40B4-BE49-F238E27FC236}">
                <a16:creationId xmlns:a16="http://schemas.microsoft.com/office/drawing/2014/main" id="{BE3AAF57-9E58-8046-A630-37CF251710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EB242F37-2F8C-314D-9B1D-EEF2F740F9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BCFF286-067D-2841-80C6-BF0CF5A10BF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0597" name="Title 3">
            <a:extLst>
              <a:ext uri="{FF2B5EF4-FFF2-40B4-BE49-F238E27FC236}">
                <a16:creationId xmlns:a16="http://schemas.microsoft.com/office/drawing/2014/main" id="{155297A2-5D00-C340-93E0-57F806B7D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8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Graphic 17">
            <a:extLst>
              <a:ext uri="{FF2B5EF4-FFF2-40B4-BE49-F238E27FC236}">
                <a16:creationId xmlns:a16="http://schemas.microsoft.com/office/drawing/2014/main" id="{8BD793B1-DC57-B648-A15E-362432F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Title 1">
            <a:extLst>
              <a:ext uri="{FF2B5EF4-FFF2-40B4-BE49-F238E27FC236}">
                <a16:creationId xmlns:a16="http://schemas.microsoft.com/office/drawing/2014/main" id="{13F0E110-AB9D-6D47-A971-E07916D54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Developer Tools</a:t>
            </a:r>
          </a:p>
        </p:txBody>
      </p:sp>
      <p:sp>
        <p:nvSpPr>
          <p:cNvPr id="111622" name="Footer Placeholder 2">
            <a:extLst>
              <a:ext uri="{FF2B5EF4-FFF2-40B4-BE49-F238E27FC236}">
                <a16:creationId xmlns:a16="http://schemas.microsoft.com/office/drawing/2014/main" id="{E571A295-A54A-D248-AA4E-EBA8672DDA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1623" name="Slide Number Placeholder 3">
            <a:extLst>
              <a:ext uri="{FF2B5EF4-FFF2-40B4-BE49-F238E27FC236}">
                <a16:creationId xmlns:a16="http://schemas.microsoft.com/office/drawing/2014/main" id="{104BBA8B-A27D-A34E-9254-EA3D08A1B7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391254-007A-1C45-9234-1C6AB5CEBD7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1624" name="Text Placeholder 4">
            <a:extLst>
              <a:ext uri="{FF2B5EF4-FFF2-40B4-BE49-F238E27FC236}">
                <a16:creationId xmlns:a16="http://schemas.microsoft.com/office/drawing/2014/main" id="{7F95AA38-7848-8A45-93A9-F81CDD19F07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1/3</a:t>
            </a:r>
          </a:p>
        </p:txBody>
      </p:sp>
      <p:sp>
        <p:nvSpPr>
          <p:cNvPr id="111625" name="TextBox 9">
            <a:extLst>
              <a:ext uri="{FF2B5EF4-FFF2-40B4-BE49-F238E27FC236}">
                <a16:creationId xmlns:a16="http://schemas.microsoft.com/office/drawing/2014/main" id="{DA1A551F-C867-B843-8ADE-9C6199300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2EC14A-F816-5B42-A805-097852C6085E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7" name="TextBox 11">
            <a:extLst>
              <a:ext uri="{FF2B5EF4-FFF2-40B4-BE49-F238E27FC236}">
                <a16:creationId xmlns:a16="http://schemas.microsoft.com/office/drawing/2014/main" id="{2D786D87-1521-184E-9326-F6C64F538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111628" name="TextBox 12">
            <a:extLst>
              <a:ext uri="{FF2B5EF4-FFF2-40B4-BE49-F238E27FC236}">
                <a16:creationId xmlns:a16="http://schemas.microsoft.com/office/drawing/2014/main" id="{A801835D-3016-AF40-826C-2A3F2B89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CodeCommit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9AB597-856F-5D44-BA0B-53CB11C4434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A3DC-133B-304D-B326-2C75BCA727FB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1" name="TextBox 15">
            <a:extLst>
              <a:ext uri="{FF2B5EF4-FFF2-40B4-BE49-F238E27FC236}">
                <a16:creationId xmlns:a16="http://schemas.microsoft.com/office/drawing/2014/main" id="{B047EC3C-0156-034C-875F-4BEEAA1F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CodeDeploy</a:t>
            </a:r>
          </a:p>
        </p:txBody>
      </p:sp>
      <p:sp>
        <p:nvSpPr>
          <p:cNvPr id="111632" name="TextBox 16">
            <a:extLst>
              <a:ext uri="{FF2B5EF4-FFF2-40B4-BE49-F238E27FC236}">
                <a16:creationId xmlns:a16="http://schemas.microsoft.com/office/drawing/2014/main" id="{E5B6AAD0-93D4-0E4F-BD41-EA3B4272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81363"/>
            <a:ext cx="22653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Cloud9</a:t>
            </a:r>
          </a:p>
        </p:txBody>
      </p:sp>
      <p:pic>
        <p:nvPicPr>
          <p:cNvPr id="111633" name="Graphic 6">
            <a:extLst>
              <a:ext uri="{FF2B5EF4-FFF2-40B4-BE49-F238E27FC236}">
                <a16:creationId xmlns:a16="http://schemas.microsoft.com/office/drawing/2014/main" id="{3FDAD95F-471F-5948-B040-406199D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2868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Graphic 22">
            <a:extLst>
              <a:ext uri="{FF2B5EF4-FFF2-40B4-BE49-F238E27FC236}">
                <a16:creationId xmlns:a16="http://schemas.microsoft.com/office/drawing/2014/main" id="{7C8950F4-D52C-644C-9246-B585CBEC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2" name="Graphic 18">
            <a:extLst>
              <a:ext uri="{FF2B5EF4-FFF2-40B4-BE49-F238E27FC236}">
                <a16:creationId xmlns:a16="http://schemas.microsoft.com/office/drawing/2014/main" id="{8149ED8F-0A07-5849-9935-F55BD298B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3" name="Graphic 8">
            <a:extLst>
              <a:ext uri="{FF2B5EF4-FFF2-40B4-BE49-F238E27FC236}">
                <a16:creationId xmlns:a16="http://schemas.microsoft.com/office/drawing/2014/main" id="{09F43820-6315-7849-859C-D957142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Title 1">
            <a:extLst>
              <a:ext uri="{FF2B5EF4-FFF2-40B4-BE49-F238E27FC236}">
                <a16:creationId xmlns:a16="http://schemas.microsoft.com/office/drawing/2014/main" id="{E0E5D1D9-4F00-D540-876B-09785E62D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Developer Tools</a:t>
            </a:r>
          </a:p>
        </p:txBody>
      </p:sp>
      <p:sp>
        <p:nvSpPr>
          <p:cNvPr id="112646" name="Footer Placeholder 2">
            <a:extLst>
              <a:ext uri="{FF2B5EF4-FFF2-40B4-BE49-F238E27FC236}">
                <a16:creationId xmlns:a16="http://schemas.microsoft.com/office/drawing/2014/main" id="{6125613D-A507-6E45-B94D-9BEC11AF72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2647" name="Slide Number Placeholder 3">
            <a:extLst>
              <a:ext uri="{FF2B5EF4-FFF2-40B4-BE49-F238E27FC236}">
                <a16:creationId xmlns:a16="http://schemas.microsoft.com/office/drawing/2014/main" id="{56EBA02E-D994-6743-A9F7-9AE41DF752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1D3BFC-0BE2-414E-9580-09FF44D85A7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2648" name="Text Placeholder 4">
            <a:extLst>
              <a:ext uri="{FF2B5EF4-FFF2-40B4-BE49-F238E27FC236}">
                <a16:creationId xmlns:a16="http://schemas.microsoft.com/office/drawing/2014/main" id="{243F75CD-7CF0-C949-8FD5-31D407D62C2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2/3</a:t>
            </a:r>
          </a:p>
        </p:txBody>
      </p:sp>
      <p:sp>
        <p:nvSpPr>
          <p:cNvPr id="112649" name="TextBox 9">
            <a:extLst>
              <a:ext uri="{FF2B5EF4-FFF2-40B4-BE49-F238E27FC236}">
                <a16:creationId xmlns:a16="http://schemas.microsoft.com/office/drawing/2014/main" id="{E887444F-3FEC-A145-98AF-5C8B08A0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2EC14A-F816-5B42-A805-097852C6085E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1" name="TextBox 11">
            <a:extLst>
              <a:ext uri="{FF2B5EF4-FFF2-40B4-BE49-F238E27FC236}">
                <a16:creationId xmlns:a16="http://schemas.microsoft.com/office/drawing/2014/main" id="{F9909DB9-4C72-9043-B10A-27E0A7510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CodeStar</a:t>
            </a:r>
          </a:p>
        </p:txBody>
      </p:sp>
      <p:sp>
        <p:nvSpPr>
          <p:cNvPr id="112652" name="TextBox 12">
            <a:extLst>
              <a:ext uri="{FF2B5EF4-FFF2-40B4-BE49-F238E27FC236}">
                <a16:creationId xmlns:a16="http://schemas.microsoft.com/office/drawing/2014/main" id="{F7797ECC-4BE8-844D-AAB9-BD927FD6F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Command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Line Interface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9AB597-856F-5D44-BA0B-53CB11C4434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A3DC-133B-304D-B326-2C75BCA727FB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5" name="TextBox 15">
            <a:extLst>
              <a:ext uri="{FF2B5EF4-FFF2-40B4-BE49-F238E27FC236}">
                <a16:creationId xmlns:a16="http://schemas.microsoft.com/office/drawing/2014/main" id="{E6A6859C-D026-174D-8EBE-3CC9450FB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Tools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and SDKs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Graphic 6">
            <a:extLst>
              <a:ext uri="{FF2B5EF4-FFF2-40B4-BE49-F238E27FC236}">
                <a16:creationId xmlns:a16="http://schemas.microsoft.com/office/drawing/2014/main" id="{C72A2916-06B3-E340-8D53-7FA54888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6" name="Graphic 17">
            <a:extLst>
              <a:ext uri="{FF2B5EF4-FFF2-40B4-BE49-F238E27FC236}">
                <a16:creationId xmlns:a16="http://schemas.microsoft.com/office/drawing/2014/main" id="{599FCB4A-55CF-5C4A-B66D-E6A899C1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Graphic 7">
            <a:extLst>
              <a:ext uri="{FF2B5EF4-FFF2-40B4-BE49-F238E27FC236}">
                <a16:creationId xmlns:a16="http://schemas.microsoft.com/office/drawing/2014/main" id="{57FA1F27-A2E2-7D4A-A34C-9636E858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Title 1">
            <a:extLst>
              <a:ext uri="{FF2B5EF4-FFF2-40B4-BE49-F238E27FC236}">
                <a16:creationId xmlns:a16="http://schemas.microsoft.com/office/drawing/2014/main" id="{8EC8E59A-FA3F-AF43-AEC0-D8882D6EB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Developer Tools</a:t>
            </a:r>
          </a:p>
        </p:txBody>
      </p:sp>
      <p:sp>
        <p:nvSpPr>
          <p:cNvPr id="113669" name="Footer Placeholder 2">
            <a:extLst>
              <a:ext uri="{FF2B5EF4-FFF2-40B4-BE49-F238E27FC236}">
                <a16:creationId xmlns:a16="http://schemas.microsoft.com/office/drawing/2014/main" id="{CAC71BA1-90AD-9C4D-941B-9FB74F8797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3670" name="Slide Number Placeholder 3">
            <a:extLst>
              <a:ext uri="{FF2B5EF4-FFF2-40B4-BE49-F238E27FC236}">
                <a16:creationId xmlns:a16="http://schemas.microsoft.com/office/drawing/2014/main" id="{BAFAB6E9-C44E-4E4B-B5D7-193CAB4D3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D56F25-172F-9B4A-9E10-C370D081121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3671" name="Text Placeholder 4">
            <a:extLst>
              <a:ext uri="{FF2B5EF4-FFF2-40B4-BE49-F238E27FC236}">
                <a16:creationId xmlns:a16="http://schemas.microsoft.com/office/drawing/2014/main" id="{F4105B63-216F-3041-9C3B-B36EC20734B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3/3</a:t>
            </a:r>
          </a:p>
        </p:txBody>
      </p:sp>
      <p:sp>
        <p:nvSpPr>
          <p:cNvPr id="113672" name="TextBox 9">
            <a:extLst>
              <a:ext uri="{FF2B5EF4-FFF2-40B4-BE49-F238E27FC236}">
                <a16:creationId xmlns:a16="http://schemas.microsoft.com/office/drawing/2014/main" id="{FB53D42F-4169-BA49-B0F6-5143676C1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X-Ray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2EC14A-F816-5B42-A805-097852C6085E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74" name="TextBox 11">
            <a:extLst>
              <a:ext uri="{FF2B5EF4-FFF2-40B4-BE49-F238E27FC236}">
                <a16:creationId xmlns:a16="http://schemas.microsoft.com/office/drawing/2014/main" id="{EDDBFA85-5395-284B-B1AD-95B53350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Development Kit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9AB597-856F-5D44-BA0B-53CB11C4434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CDA3DC-133B-304D-B326-2C75BCA727FB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77" name="TextBox 15">
            <a:extLst>
              <a:ext uri="{FF2B5EF4-FFF2-40B4-BE49-F238E27FC236}">
                <a16:creationId xmlns:a16="http://schemas.microsoft.com/office/drawing/2014/main" id="{777E852A-0817-CC4E-8E50-6C8AD923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CodeArtifact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Graphic 7">
            <a:extLst>
              <a:ext uri="{FF2B5EF4-FFF2-40B4-BE49-F238E27FC236}">
                <a16:creationId xmlns:a16="http://schemas.microsoft.com/office/drawing/2014/main" id="{C35523AA-FB82-8046-9B50-152A2BFD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Title 1">
            <a:extLst>
              <a:ext uri="{FF2B5EF4-FFF2-40B4-BE49-F238E27FC236}">
                <a16:creationId xmlns:a16="http://schemas.microsoft.com/office/drawing/2014/main" id="{B92A311A-FCC9-1340-97B6-8A421511C72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End User</a:t>
            </a:r>
            <a:br>
              <a:rPr lang="en-US" altLang="en-US"/>
            </a:br>
            <a:r>
              <a:rPr lang="en-US" altLang="en-US"/>
              <a:t>Computing</a:t>
            </a:r>
          </a:p>
        </p:txBody>
      </p:sp>
      <p:sp>
        <p:nvSpPr>
          <p:cNvPr id="114691" name="Footer Placeholder 2">
            <a:extLst>
              <a:ext uri="{FF2B5EF4-FFF2-40B4-BE49-F238E27FC236}">
                <a16:creationId xmlns:a16="http://schemas.microsoft.com/office/drawing/2014/main" id="{B44C16BE-F310-1B46-B3EE-FA6BD3ECB5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39606722-E70E-5C4A-A895-69DE5145B3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464A04-5B6A-2A47-BBF2-FF29925C6B4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4693" name="Title 3">
            <a:extLst>
              <a:ext uri="{FF2B5EF4-FFF2-40B4-BE49-F238E27FC236}">
                <a16:creationId xmlns:a16="http://schemas.microsoft.com/office/drawing/2014/main" id="{2BC2488B-F10A-E948-8E0B-DA15E27A2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Graphic 23">
            <a:extLst>
              <a:ext uri="{FF2B5EF4-FFF2-40B4-BE49-F238E27FC236}">
                <a16:creationId xmlns:a16="http://schemas.microsoft.com/office/drawing/2014/main" id="{4BFD26CB-B8D6-3044-B271-FE3D4D9B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4" name="Graphic 21">
            <a:extLst>
              <a:ext uri="{FF2B5EF4-FFF2-40B4-BE49-F238E27FC236}">
                <a16:creationId xmlns:a16="http://schemas.microsoft.com/office/drawing/2014/main" id="{F2685F15-C408-0441-8629-3144661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Graphic 19">
            <a:extLst>
              <a:ext uri="{FF2B5EF4-FFF2-40B4-BE49-F238E27FC236}">
                <a16:creationId xmlns:a16="http://schemas.microsoft.com/office/drawing/2014/main" id="{E01E6D95-75FA-A44C-BDFB-5DAED94C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6" name="Graphic 17">
            <a:extLst>
              <a:ext uri="{FF2B5EF4-FFF2-40B4-BE49-F238E27FC236}">
                <a16:creationId xmlns:a16="http://schemas.microsoft.com/office/drawing/2014/main" id="{B163B40E-0582-DE44-B0C8-87F9AB4C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itle 1">
            <a:extLst>
              <a:ext uri="{FF2B5EF4-FFF2-40B4-BE49-F238E27FC236}">
                <a16:creationId xmlns:a16="http://schemas.microsoft.com/office/drawing/2014/main" id="{892B0EB4-F1DF-1A4D-891D-A53F5C208B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End User Computing</a:t>
            </a:r>
          </a:p>
        </p:txBody>
      </p:sp>
      <p:sp>
        <p:nvSpPr>
          <p:cNvPr id="115718" name="Footer Placeholder 2">
            <a:extLst>
              <a:ext uri="{FF2B5EF4-FFF2-40B4-BE49-F238E27FC236}">
                <a16:creationId xmlns:a16="http://schemas.microsoft.com/office/drawing/2014/main" id="{811BFFA2-0AC6-D441-B28A-C0DD81BD89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5719" name="Slide Number Placeholder 3">
            <a:extLst>
              <a:ext uri="{FF2B5EF4-FFF2-40B4-BE49-F238E27FC236}">
                <a16:creationId xmlns:a16="http://schemas.microsoft.com/office/drawing/2014/main" id="{50280049-1274-D447-B923-BD7837B96B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8234DF-2597-644D-8485-BB3C1A8C65AC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5720" name="Text Placeholder 4">
            <a:extLst>
              <a:ext uri="{FF2B5EF4-FFF2-40B4-BE49-F238E27FC236}">
                <a16:creationId xmlns:a16="http://schemas.microsoft.com/office/drawing/2014/main" id="{891B6AFD-3957-FE48-AEF9-5B88CC81E44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15721" name="TextBox 9">
            <a:extLst>
              <a:ext uri="{FF2B5EF4-FFF2-40B4-BE49-F238E27FC236}">
                <a16:creationId xmlns:a16="http://schemas.microsoft.com/office/drawing/2014/main" id="{07822453-43F6-5347-8BE3-67C603A45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AppStream 2.0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D9C69B-4D49-184F-BA04-C56CF455C1B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23" name="TextBox 11">
            <a:extLst>
              <a:ext uri="{FF2B5EF4-FFF2-40B4-BE49-F238E27FC236}">
                <a16:creationId xmlns:a16="http://schemas.microsoft.com/office/drawing/2014/main" id="{F271A4BD-D639-AF42-9F48-14706CA55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WorkSpaces</a:t>
            </a:r>
          </a:p>
        </p:txBody>
      </p:sp>
      <p:sp>
        <p:nvSpPr>
          <p:cNvPr id="115724" name="TextBox 12">
            <a:extLst>
              <a:ext uri="{FF2B5EF4-FFF2-40B4-BE49-F238E27FC236}">
                <a16:creationId xmlns:a16="http://schemas.microsoft.com/office/drawing/2014/main" id="{B23C58D3-E304-FD4F-BD06-AA1D5CB01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WorkLink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048C0E-44E0-F24D-9690-2C8E0A6C8CC6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A9873-F4A0-414E-9062-FAB8BFEE45D5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27" name="TextBox 15">
            <a:extLst>
              <a:ext uri="{FF2B5EF4-FFF2-40B4-BE49-F238E27FC236}">
                <a16:creationId xmlns:a16="http://schemas.microsoft.com/office/drawing/2014/main" id="{A88998D2-2718-7A4D-ADFC-B3C28196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WorkDocs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Graphic 7">
            <a:extLst>
              <a:ext uri="{FF2B5EF4-FFF2-40B4-BE49-F238E27FC236}">
                <a16:creationId xmlns:a16="http://schemas.microsoft.com/office/drawing/2014/main" id="{381D025C-C382-9C45-8278-D78ECF76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8" name="Title 1">
            <a:extLst>
              <a:ext uri="{FF2B5EF4-FFF2-40B4-BE49-F238E27FC236}">
                <a16:creationId xmlns:a16="http://schemas.microsoft.com/office/drawing/2014/main" id="{037DF2B1-354A-EA41-B6AF-E01AA058B8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Game Tech</a:t>
            </a:r>
          </a:p>
        </p:txBody>
      </p:sp>
      <p:sp>
        <p:nvSpPr>
          <p:cNvPr id="116739" name="Footer Placeholder 2">
            <a:extLst>
              <a:ext uri="{FF2B5EF4-FFF2-40B4-BE49-F238E27FC236}">
                <a16:creationId xmlns:a16="http://schemas.microsoft.com/office/drawing/2014/main" id="{D6083D63-FD72-C94E-B103-1DDFAD9789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C709BA6E-B6DA-A340-B647-FC0028977A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64C3C2-4E44-104F-8BBE-E7FF7D766CFC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6741" name="Title 3">
            <a:extLst>
              <a:ext uri="{FF2B5EF4-FFF2-40B4-BE49-F238E27FC236}">
                <a16:creationId xmlns:a16="http://schemas.microsoft.com/office/drawing/2014/main" id="{99579389-3476-3F43-9FEB-EC2270B0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Graphic 10">
            <a:extLst>
              <a:ext uri="{FF2B5EF4-FFF2-40B4-BE49-F238E27FC236}">
                <a16:creationId xmlns:a16="http://schemas.microsoft.com/office/drawing/2014/main" id="{7ED7175B-91F5-BE4B-A1A5-60D769A1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itle 1">
            <a:extLst>
              <a:ext uri="{FF2B5EF4-FFF2-40B4-BE49-F238E27FC236}">
                <a16:creationId xmlns:a16="http://schemas.microsoft.com/office/drawing/2014/main" id="{BFC53466-849A-8542-867A-99E93B17E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Game Tech</a:t>
            </a:r>
          </a:p>
        </p:txBody>
      </p:sp>
      <p:sp>
        <p:nvSpPr>
          <p:cNvPr id="117763" name="Footer Placeholder 2">
            <a:extLst>
              <a:ext uri="{FF2B5EF4-FFF2-40B4-BE49-F238E27FC236}">
                <a16:creationId xmlns:a16="http://schemas.microsoft.com/office/drawing/2014/main" id="{0BC5DFCF-1555-794A-AF74-C83A694CB0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2DAECAF5-A1DC-9346-A0D5-72F9F8BC87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69B7A88-82AF-E341-9017-7316E97C422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7765" name="Text Placeholder 4">
            <a:extLst>
              <a:ext uri="{FF2B5EF4-FFF2-40B4-BE49-F238E27FC236}">
                <a16:creationId xmlns:a16="http://schemas.microsoft.com/office/drawing/2014/main" id="{AB9DADAD-B8DC-F141-A67E-B9E1D79A200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17766" name="TextBox 6">
            <a:extLst>
              <a:ext uri="{FF2B5EF4-FFF2-40B4-BE49-F238E27FC236}">
                <a16:creationId xmlns:a16="http://schemas.microsoft.com/office/drawing/2014/main" id="{2401B00E-C727-4144-8BC8-1C9691328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GameLift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71EED-1D41-7C40-B21C-94AAED8F60DB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FEDF3C-D0BD-1E42-AE06-09FBCDFC43CA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B572A5-777E-9545-918D-3AC84AD847D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770" name="Graphic 11">
            <a:extLst>
              <a:ext uri="{FF2B5EF4-FFF2-40B4-BE49-F238E27FC236}">
                <a16:creationId xmlns:a16="http://schemas.microsoft.com/office/drawing/2014/main" id="{50A43D84-54B5-9B41-B7BC-1AF2523C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71" name="TextBox 12">
            <a:extLst>
              <a:ext uri="{FF2B5EF4-FFF2-40B4-BE49-F238E27FC236}">
                <a16:creationId xmlns:a16="http://schemas.microsoft.com/office/drawing/2014/main" id="{7A4F7E94-C25A-044F-8750-78FEBD216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Lumberyard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Graphic 23">
            <a:extLst>
              <a:ext uri="{FF2B5EF4-FFF2-40B4-BE49-F238E27FC236}">
                <a16:creationId xmlns:a16="http://schemas.microsoft.com/office/drawing/2014/main" id="{1CCD18A8-5B8C-0D41-80D2-CB4A2063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Graphic 18">
            <a:extLst>
              <a:ext uri="{FF2B5EF4-FFF2-40B4-BE49-F238E27FC236}">
                <a16:creationId xmlns:a16="http://schemas.microsoft.com/office/drawing/2014/main" id="{A4F5BDDE-5F7C-1E41-A1B0-2FD56A4D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itle 1">
            <a:extLst>
              <a:ext uri="{FF2B5EF4-FFF2-40B4-BE49-F238E27FC236}">
                <a16:creationId xmlns:a16="http://schemas.microsoft.com/office/drawing/2014/main" id="{9463B1C3-295C-5241-9A38-6CB5106C4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71686" name="Footer Placeholder 2">
            <a:extLst>
              <a:ext uri="{FF2B5EF4-FFF2-40B4-BE49-F238E27FC236}">
                <a16:creationId xmlns:a16="http://schemas.microsoft.com/office/drawing/2014/main" id="{F88C86C1-5BFE-BA43-996F-07D6E3B836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1687" name="Slide Number Placeholder 3">
            <a:extLst>
              <a:ext uri="{FF2B5EF4-FFF2-40B4-BE49-F238E27FC236}">
                <a16:creationId xmlns:a16="http://schemas.microsoft.com/office/drawing/2014/main" id="{738E33E8-FB96-8548-9BDF-578DE5A17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07AFE0-961D-614A-8EDD-BFCE364EA64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1688" name="Text Placeholder 4">
            <a:extLst>
              <a:ext uri="{FF2B5EF4-FFF2-40B4-BE49-F238E27FC236}">
                <a16:creationId xmlns:a16="http://schemas.microsoft.com/office/drawing/2014/main" id="{0C00CD75-E85C-2B4C-85C7-61BD8A3326E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3/5</a:t>
            </a:r>
          </a:p>
        </p:txBody>
      </p:sp>
      <p:sp>
        <p:nvSpPr>
          <p:cNvPr id="71689" name="TextBox 10">
            <a:extLst>
              <a:ext uri="{FF2B5EF4-FFF2-40B4-BE49-F238E27FC236}">
                <a16:creationId xmlns:a16="http://schemas.microsoft.com/office/drawing/2014/main" id="{D0D86341-FF28-B24D-91B6-2BAE0591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F6B7F-24BC-BB43-B6EE-DC94E7F494C4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1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71692" name="TextBox 19">
            <a:extLst>
              <a:ext uri="{FF2B5EF4-FFF2-40B4-BE49-F238E27FC236}">
                <a16:creationId xmlns:a16="http://schemas.microsoft.com/office/drawing/2014/main" id="{9F1990FF-C915-6349-BAAE-A6C4A6038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Elasticsearch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3570B0-F2FF-6A4A-9015-375881D7FBEA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17F66F-E8BB-AE40-AD6A-8E6AAEFD21BA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5" name="TextBox 34">
            <a:extLst>
              <a:ext uri="{FF2B5EF4-FFF2-40B4-BE49-F238E27FC236}">
                <a16:creationId xmlns:a16="http://schemas.microsoft.com/office/drawing/2014/main" id="{0AE1F154-7378-834B-84FD-287B2B806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Redshift</a:t>
            </a:r>
          </a:p>
        </p:txBody>
      </p:sp>
      <p:sp>
        <p:nvSpPr>
          <p:cNvPr id="71696" name="TextBox 16">
            <a:extLst>
              <a:ext uri="{FF2B5EF4-FFF2-40B4-BE49-F238E27FC236}">
                <a16:creationId xmlns:a16="http://schemas.microsoft.com/office/drawing/2014/main" id="{3EEC4D43-4049-6344-843C-5121F5E3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3178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Crawler</a:t>
            </a:r>
          </a:p>
        </p:txBody>
      </p:sp>
      <p:sp>
        <p:nvSpPr>
          <p:cNvPr id="71697" name="TextBox 21">
            <a:extLst>
              <a:ext uri="{FF2B5EF4-FFF2-40B4-BE49-F238E27FC236}">
                <a16:creationId xmlns:a16="http://schemas.microsoft.com/office/drawing/2014/main" id="{2D3F2BDF-1EA8-E04E-8384-BB0390D19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4813" y="3317875"/>
            <a:ext cx="187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Dense compute node</a:t>
            </a:r>
          </a:p>
        </p:txBody>
      </p:sp>
      <p:sp>
        <p:nvSpPr>
          <p:cNvPr id="71698" name="TextBox 22">
            <a:extLst>
              <a:ext uri="{FF2B5EF4-FFF2-40B4-BE49-F238E27FC236}">
                <a16:creationId xmlns:a16="http://schemas.microsoft.com/office/drawing/2014/main" id="{848DB775-E147-764A-B084-254D3E87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038" y="4606925"/>
            <a:ext cx="17922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Dense storage node</a:t>
            </a:r>
          </a:p>
        </p:txBody>
      </p:sp>
      <p:sp>
        <p:nvSpPr>
          <p:cNvPr id="71699" name="TextBox 24">
            <a:extLst>
              <a:ext uri="{FF2B5EF4-FFF2-40B4-BE49-F238E27FC236}">
                <a16:creationId xmlns:a16="http://schemas.microsoft.com/office/drawing/2014/main" id="{8CE2C231-11F6-C64E-9EF2-E6F71625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608513"/>
            <a:ext cx="2265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71700" name="Graphic 7">
            <a:extLst>
              <a:ext uri="{FF2B5EF4-FFF2-40B4-BE49-F238E27FC236}">
                <a16:creationId xmlns:a16="http://schemas.microsoft.com/office/drawing/2014/main" id="{842F7F70-935A-434A-BFDE-8D7890B5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2809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1" name="Graphic 9">
            <a:extLst>
              <a:ext uri="{FF2B5EF4-FFF2-40B4-BE49-F238E27FC236}">
                <a16:creationId xmlns:a16="http://schemas.microsoft.com/office/drawing/2014/main" id="{ABBD8B24-1955-BB4E-A133-A8D4E7C6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40941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2" name="Graphic 12">
            <a:extLst>
              <a:ext uri="{FF2B5EF4-FFF2-40B4-BE49-F238E27FC236}">
                <a16:creationId xmlns:a16="http://schemas.microsoft.com/office/drawing/2014/main" id="{FC36129E-AB60-CE43-9157-EB713126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3" name="Graphic 26">
            <a:extLst>
              <a:ext uri="{FF2B5EF4-FFF2-40B4-BE49-F238E27FC236}">
                <a16:creationId xmlns:a16="http://schemas.microsoft.com/office/drawing/2014/main" id="{C38C5ED3-47E9-2342-804D-5D2F661B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41036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Graphic 9">
            <a:extLst>
              <a:ext uri="{FF2B5EF4-FFF2-40B4-BE49-F238E27FC236}">
                <a16:creationId xmlns:a16="http://schemas.microsoft.com/office/drawing/2014/main" id="{C0FE689E-2060-AD41-8DFE-FABAF442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Title 1">
            <a:extLst>
              <a:ext uri="{FF2B5EF4-FFF2-40B4-BE49-F238E27FC236}">
                <a16:creationId xmlns:a16="http://schemas.microsoft.com/office/drawing/2014/main" id="{47023CA4-E6F1-F842-91A0-521DA8D1D5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Internet of</a:t>
            </a:r>
            <a:br>
              <a:rPr lang="en-US" altLang="en-US"/>
            </a:br>
            <a:r>
              <a:rPr lang="en-US" altLang="en-US"/>
              <a:t>Things</a:t>
            </a:r>
          </a:p>
        </p:txBody>
      </p:sp>
      <p:sp>
        <p:nvSpPr>
          <p:cNvPr id="118787" name="Footer Placeholder 2">
            <a:extLst>
              <a:ext uri="{FF2B5EF4-FFF2-40B4-BE49-F238E27FC236}">
                <a16:creationId xmlns:a16="http://schemas.microsoft.com/office/drawing/2014/main" id="{E3544A25-5628-0D47-B798-DFEE55B0C0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85B542CB-C8C7-B54C-8EF9-A3F3A70E1E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D3E1F94-8FB0-D24B-80EC-9D18AE6BDFD7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8789" name="Title 3">
            <a:extLst>
              <a:ext uri="{FF2B5EF4-FFF2-40B4-BE49-F238E27FC236}">
                <a16:creationId xmlns:a16="http://schemas.microsoft.com/office/drawing/2014/main" id="{38CE7250-B7C8-B14F-BF41-01AC5A8D0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Graphic 23">
            <a:extLst>
              <a:ext uri="{FF2B5EF4-FFF2-40B4-BE49-F238E27FC236}">
                <a16:creationId xmlns:a16="http://schemas.microsoft.com/office/drawing/2014/main" id="{24284D40-1350-114D-BBE9-2D98A07B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Graphic 21">
            <a:extLst>
              <a:ext uri="{FF2B5EF4-FFF2-40B4-BE49-F238E27FC236}">
                <a16:creationId xmlns:a16="http://schemas.microsoft.com/office/drawing/2014/main" id="{D56D5A51-F9F7-6E48-AAB4-7FD2C95D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Graphic 19">
            <a:extLst>
              <a:ext uri="{FF2B5EF4-FFF2-40B4-BE49-F238E27FC236}">
                <a16:creationId xmlns:a16="http://schemas.microsoft.com/office/drawing/2014/main" id="{01FCFD47-4C70-4A4C-AA6A-FBB99366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Graphic 17">
            <a:extLst>
              <a:ext uri="{FF2B5EF4-FFF2-40B4-BE49-F238E27FC236}">
                <a16:creationId xmlns:a16="http://schemas.microsoft.com/office/drawing/2014/main" id="{EB3D1B55-770E-1D4A-AD38-F839BF33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Title 1">
            <a:extLst>
              <a:ext uri="{FF2B5EF4-FFF2-40B4-BE49-F238E27FC236}">
                <a16:creationId xmlns:a16="http://schemas.microsoft.com/office/drawing/2014/main" id="{6185BC52-0D4C-6F44-8AC0-A90EE292CB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Internet of Things</a:t>
            </a:r>
          </a:p>
        </p:txBody>
      </p:sp>
      <p:sp>
        <p:nvSpPr>
          <p:cNvPr id="119814" name="Footer Placeholder 2">
            <a:extLst>
              <a:ext uri="{FF2B5EF4-FFF2-40B4-BE49-F238E27FC236}">
                <a16:creationId xmlns:a16="http://schemas.microsoft.com/office/drawing/2014/main" id="{7FEEF789-64A5-8E4D-BECA-9BE0CDFC4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19815" name="Slide Number Placeholder 3">
            <a:extLst>
              <a:ext uri="{FF2B5EF4-FFF2-40B4-BE49-F238E27FC236}">
                <a16:creationId xmlns:a16="http://schemas.microsoft.com/office/drawing/2014/main" id="{23867B9E-226C-5C4F-9F15-F90E762288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D01ABB-AC05-B345-B481-4768FE019850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19816" name="Text Placeholder 4">
            <a:extLst>
              <a:ext uri="{FF2B5EF4-FFF2-40B4-BE49-F238E27FC236}">
                <a16:creationId xmlns:a16="http://schemas.microsoft.com/office/drawing/2014/main" id="{2677461C-62D4-5246-B64E-6E036E06B29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1/5</a:t>
            </a:r>
          </a:p>
        </p:txBody>
      </p:sp>
      <p:sp>
        <p:nvSpPr>
          <p:cNvPr id="119817" name="TextBox 9">
            <a:extLst>
              <a:ext uri="{FF2B5EF4-FFF2-40B4-BE49-F238E27FC236}">
                <a16:creationId xmlns:a16="http://schemas.microsoft.com/office/drawing/2014/main" id="{78E4D55B-007D-E941-BAD1-06E261EE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FreeRTOS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A95BD4-5A76-BC4F-8529-B045B2828150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19" name="TextBox 11">
            <a:extLst>
              <a:ext uri="{FF2B5EF4-FFF2-40B4-BE49-F238E27FC236}">
                <a16:creationId xmlns:a16="http://schemas.microsoft.com/office/drawing/2014/main" id="{2FF1EDE3-C422-9248-BE99-5D2C8E287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1-Click</a:t>
            </a:r>
          </a:p>
        </p:txBody>
      </p:sp>
      <p:sp>
        <p:nvSpPr>
          <p:cNvPr id="119820" name="TextBox 12">
            <a:extLst>
              <a:ext uri="{FF2B5EF4-FFF2-40B4-BE49-F238E27FC236}">
                <a16:creationId xmlns:a16="http://schemas.microsoft.com/office/drawing/2014/main" id="{F9FD0DF6-96C4-5E48-9A3F-7FA8AE634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Analytics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8AA4C5-1BFF-8345-B0A8-A849A886AAA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98775-F849-AF42-AF8A-87F91F30BFCD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23" name="TextBox 15">
            <a:extLst>
              <a:ext uri="{FF2B5EF4-FFF2-40B4-BE49-F238E27FC236}">
                <a16:creationId xmlns:a16="http://schemas.microsoft.com/office/drawing/2014/main" id="{2D0012AB-F122-4441-AA54-5CA7BF33E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Button</a:t>
            </a:r>
          </a:p>
        </p:txBody>
      </p:sp>
      <p:sp>
        <p:nvSpPr>
          <p:cNvPr id="119824" name="TextBox 16">
            <a:extLst>
              <a:ext uri="{FF2B5EF4-FFF2-40B4-BE49-F238E27FC236}">
                <a16:creationId xmlns:a16="http://schemas.microsoft.com/office/drawing/2014/main" id="{20A50FB0-E463-B94F-B372-AA3E78D2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3248025"/>
            <a:ext cx="11858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119825" name="TextBox 18">
            <a:extLst>
              <a:ext uri="{FF2B5EF4-FFF2-40B4-BE49-F238E27FC236}">
                <a16:creationId xmlns:a16="http://schemas.microsoft.com/office/drawing/2014/main" id="{BDC1AB31-D1A1-E64D-96D4-C081A50F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3248025"/>
            <a:ext cx="12271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set</a:t>
            </a:r>
          </a:p>
        </p:txBody>
      </p:sp>
      <p:sp>
        <p:nvSpPr>
          <p:cNvPr id="119826" name="TextBox 20">
            <a:extLst>
              <a:ext uri="{FF2B5EF4-FFF2-40B4-BE49-F238E27FC236}">
                <a16:creationId xmlns:a16="http://schemas.microsoft.com/office/drawing/2014/main" id="{70C7C4C5-12EE-BB40-B556-80A4C201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063" y="4373563"/>
            <a:ext cx="12096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119827" name="TextBox 22">
            <a:extLst>
              <a:ext uri="{FF2B5EF4-FFF2-40B4-BE49-F238E27FC236}">
                <a16:creationId xmlns:a16="http://schemas.microsoft.com/office/drawing/2014/main" id="{9627558F-D4CE-7C4C-8AB6-AEB52ABD4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4373563"/>
            <a:ext cx="12207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119828" name="TextBox 29">
            <a:extLst>
              <a:ext uri="{FF2B5EF4-FFF2-40B4-BE49-F238E27FC236}">
                <a16:creationId xmlns:a16="http://schemas.microsoft.com/office/drawing/2014/main" id="{B38866E0-B851-764A-99E8-7B4A842F8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063" y="5449888"/>
            <a:ext cx="1209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store</a:t>
            </a:r>
          </a:p>
        </p:txBody>
      </p:sp>
      <p:pic>
        <p:nvPicPr>
          <p:cNvPr id="119829" name="Graphic 6">
            <a:extLst>
              <a:ext uri="{FF2B5EF4-FFF2-40B4-BE49-F238E27FC236}">
                <a16:creationId xmlns:a16="http://schemas.microsoft.com/office/drawing/2014/main" id="{9ADD063C-43EC-164C-8708-0D04B358B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2806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30" name="Graphic 8">
            <a:extLst>
              <a:ext uri="{FF2B5EF4-FFF2-40B4-BE49-F238E27FC236}">
                <a16:creationId xmlns:a16="http://schemas.microsoft.com/office/drawing/2014/main" id="{696FEBAB-41A9-0946-B6F6-50D90BCA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28003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31" name="Graphic 25">
            <a:extLst>
              <a:ext uri="{FF2B5EF4-FFF2-40B4-BE49-F238E27FC236}">
                <a16:creationId xmlns:a16="http://schemas.microsoft.com/office/drawing/2014/main" id="{46F018B3-482F-BD45-A23B-07882D27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956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32" name="Graphic 27">
            <a:extLst>
              <a:ext uri="{FF2B5EF4-FFF2-40B4-BE49-F238E27FC236}">
                <a16:creationId xmlns:a16="http://schemas.microsoft.com/office/drawing/2014/main" id="{BD79E935-917A-6744-8456-E0ADD18A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391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33" name="Graphic 30">
            <a:extLst>
              <a:ext uri="{FF2B5EF4-FFF2-40B4-BE49-F238E27FC236}">
                <a16:creationId xmlns:a16="http://schemas.microsoft.com/office/drawing/2014/main" id="{CC714B59-2D01-C84D-8162-0A0C53CA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5003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Graphic 22">
            <a:extLst>
              <a:ext uri="{FF2B5EF4-FFF2-40B4-BE49-F238E27FC236}">
                <a16:creationId xmlns:a16="http://schemas.microsoft.com/office/drawing/2014/main" id="{BB66E0D9-5682-464E-9BFD-D01BE1223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Graphic 18">
            <a:extLst>
              <a:ext uri="{FF2B5EF4-FFF2-40B4-BE49-F238E27FC236}">
                <a16:creationId xmlns:a16="http://schemas.microsoft.com/office/drawing/2014/main" id="{309AEF94-506C-084D-8413-0649959A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Graphic 8">
            <a:extLst>
              <a:ext uri="{FF2B5EF4-FFF2-40B4-BE49-F238E27FC236}">
                <a16:creationId xmlns:a16="http://schemas.microsoft.com/office/drawing/2014/main" id="{01A3B0CB-7EA1-FB44-A99D-47EB5CBD6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Graphic 6">
            <a:extLst>
              <a:ext uri="{FF2B5EF4-FFF2-40B4-BE49-F238E27FC236}">
                <a16:creationId xmlns:a16="http://schemas.microsoft.com/office/drawing/2014/main" id="{533E58B1-0DDF-9C44-8601-F72411B3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itle 1">
            <a:extLst>
              <a:ext uri="{FF2B5EF4-FFF2-40B4-BE49-F238E27FC236}">
                <a16:creationId xmlns:a16="http://schemas.microsoft.com/office/drawing/2014/main" id="{CC13FB75-665E-E84A-BA19-25B2D4F56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Internet of Things</a:t>
            </a:r>
          </a:p>
        </p:txBody>
      </p:sp>
      <p:sp>
        <p:nvSpPr>
          <p:cNvPr id="120838" name="Footer Placeholder 2">
            <a:extLst>
              <a:ext uri="{FF2B5EF4-FFF2-40B4-BE49-F238E27FC236}">
                <a16:creationId xmlns:a16="http://schemas.microsoft.com/office/drawing/2014/main" id="{4804CD7F-51BA-5C4B-884D-1C1115D5A9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0839" name="Slide Number Placeholder 3">
            <a:extLst>
              <a:ext uri="{FF2B5EF4-FFF2-40B4-BE49-F238E27FC236}">
                <a16:creationId xmlns:a16="http://schemas.microsoft.com/office/drawing/2014/main" id="{3CA49C30-2599-1044-BED9-1B07222152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AA343D-FC4D-5C48-A06A-EAA9A69951D9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0840" name="Text Placeholder 4">
            <a:extLst>
              <a:ext uri="{FF2B5EF4-FFF2-40B4-BE49-F238E27FC236}">
                <a16:creationId xmlns:a16="http://schemas.microsoft.com/office/drawing/2014/main" id="{8B1C30DC-F50F-EA4F-8753-172111C4F5C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2/5</a:t>
            </a:r>
          </a:p>
        </p:txBody>
      </p:sp>
      <p:sp>
        <p:nvSpPr>
          <p:cNvPr id="120841" name="TextBox 9">
            <a:extLst>
              <a:ext uri="{FF2B5EF4-FFF2-40B4-BE49-F238E27FC236}">
                <a16:creationId xmlns:a16="http://schemas.microsoft.com/office/drawing/2014/main" id="{145FFB69-350C-7846-9215-4FB7F8BB5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Core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A95BD4-5A76-BC4F-8529-B045B2828150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43" name="TextBox 11">
            <a:extLst>
              <a:ext uri="{FF2B5EF4-FFF2-40B4-BE49-F238E27FC236}">
                <a16:creationId xmlns:a16="http://schemas.microsoft.com/office/drawing/2014/main" id="{FC201611-69C8-0041-82A5-476B23C9C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Device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Defender</a:t>
            </a:r>
          </a:p>
        </p:txBody>
      </p:sp>
      <p:sp>
        <p:nvSpPr>
          <p:cNvPr id="120844" name="TextBox 12">
            <a:extLst>
              <a:ext uri="{FF2B5EF4-FFF2-40B4-BE49-F238E27FC236}">
                <a16:creationId xmlns:a16="http://schemas.microsoft.com/office/drawing/2014/main" id="{565D164A-45ED-6947-BC8B-4EB31132D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Device Management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8AA4C5-1BFF-8345-B0A8-A849A886AAA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98775-F849-AF42-AF8A-87F91F30BFCD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47" name="TextBox 15">
            <a:extLst>
              <a:ext uri="{FF2B5EF4-FFF2-40B4-BE49-F238E27FC236}">
                <a16:creationId xmlns:a16="http://schemas.microsoft.com/office/drawing/2014/main" id="{3A2F4940-F955-C746-8AEB-42A2DBECE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Events</a:t>
            </a:r>
          </a:p>
        </p:txBody>
      </p:sp>
      <p:sp>
        <p:nvSpPr>
          <p:cNvPr id="120848" name="TextBox 16">
            <a:extLst>
              <a:ext uri="{FF2B5EF4-FFF2-40B4-BE49-F238E27FC236}">
                <a16:creationId xmlns:a16="http://schemas.microsoft.com/office/drawing/2014/main" id="{CB83434C-6DD1-3746-A9E9-4305046A1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88" y="3308350"/>
            <a:ext cx="2268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device jobs</a:t>
            </a:r>
          </a:p>
        </p:txBody>
      </p:sp>
      <p:pic>
        <p:nvPicPr>
          <p:cNvPr id="120849" name="Graphic 7">
            <a:extLst>
              <a:ext uri="{FF2B5EF4-FFF2-40B4-BE49-F238E27FC236}">
                <a16:creationId xmlns:a16="http://schemas.microsoft.com/office/drawing/2014/main" id="{F5982A84-0395-9743-829F-6F0D8249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Graphic 20">
            <a:extLst>
              <a:ext uri="{FF2B5EF4-FFF2-40B4-BE49-F238E27FC236}">
                <a16:creationId xmlns:a16="http://schemas.microsoft.com/office/drawing/2014/main" id="{ABE77FA7-042E-FB4F-8A29-DC8B3E7AD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Graphic 17">
            <a:extLst>
              <a:ext uri="{FF2B5EF4-FFF2-40B4-BE49-F238E27FC236}">
                <a16:creationId xmlns:a16="http://schemas.microsoft.com/office/drawing/2014/main" id="{BEA29866-F561-0B41-AFBC-A4546311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Graphic 7">
            <a:extLst>
              <a:ext uri="{FF2B5EF4-FFF2-40B4-BE49-F238E27FC236}">
                <a16:creationId xmlns:a16="http://schemas.microsoft.com/office/drawing/2014/main" id="{C5C14F14-655B-D54D-9BA0-B22A0F60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Title 1">
            <a:extLst>
              <a:ext uri="{FF2B5EF4-FFF2-40B4-BE49-F238E27FC236}">
                <a16:creationId xmlns:a16="http://schemas.microsoft.com/office/drawing/2014/main" id="{C5E2DFA1-B9E0-964F-993B-4A346FF2D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Internet of Things</a:t>
            </a:r>
          </a:p>
        </p:txBody>
      </p:sp>
      <p:sp>
        <p:nvSpPr>
          <p:cNvPr id="121861" name="Footer Placeholder 2">
            <a:extLst>
              <a:ext uri="{FF2B5EF4-FFF2-40B4-BE49-F238E27FC236}">
                <a16:creationId xmlns:a16="http://schemas.microsoft.com/office/drawing/2014/main" id="{0CB25426-64E5-EA4B-BEE0-76B7FF102F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1862" name="Slide Number Placeholder 3">
            <a:extLst>
              <a:ext uri="{FF2B5EF4-FFF2-40B4-BE49-F238E27FC236}">
                <a16:creationId xmlns:a16="http://schemas.microsoft.com/office/drawing/2014/main" id="{40932401-4E28-2343-8C9C-9EC3E38120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3E8D3B-6F79-2241-ACD8-6C23CFCE8BA0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1863" name="Text Placeholder 4">
            <a:extLst>
              <a:ext uri="{FF2B5EF4-FFF2-40B4-BE49-F238E27FC236}">
                <a16:creationId xmlns:a16="http://schemas.microsoft.com/office/drawing/2014/main" id="{A59F2363-A687-FC42-96E6-CBC86BD0310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3/5</a:t>
            </a:r>
          </a:p>
        </p:txBody>
      </p:sp>
      <p:sp>
        <p:nvSpPr>
          <p:cNvPr id="121864" name="TextBox 9">
            <a:extLst>
              <a:ext uri="{FF2B5EF4-FFF2-40B4-BE49-F238E27FC236}">
                <a16:creationId xmlns:a16="http://schemas.microsoft.com/office/drawing/2014/main" id="{7809D0B9-34C3-5248-9833-996CE7B9D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Greengrass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A95BD4-5A76-BC4F-8529-B045B2828150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66" name="TextBox 11">
            <a:extLst>
              <a:ext uri="{FF2B5EF4-FFF2-40B4-BE49-F238E27FC236}">
                <a16:creationId xmlns:a16="http://schemas.microsoft.com/office/drawing/2014/main" id="{168C9888-D333-6A40-8F42-6308CE127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SiteWise</a:t>
            </a:r>
          </a:p>
        </p:txBody>
      </p:sp>
      <p:sp>
        <p:nvSpPr>
          <p:cNvPr id="121867" name="TextBox 12">
            <a:extLst>
              <a:ext uri="{FF2B5EF4-FFF2-40B4-BE49-F238E27FC236}">
                <a16:creationId xmlns:a16="http://schemas.microsoft.com/office/drawing/2014/main" id="{3BF9DD51-9FCC-5649-912A-0E82DF703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loT Things Graph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8AA4C5-1BFF-8345-B0A8-A849A886AAA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98775-F849-AF42-AF8A-87F91F30BFCD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70" name="TextBox 15">
            <a:extLst>
              <a:ext uri="{FF2B5EF4-FFF2-40B4-BE49-F238E27FC236}">
                <a16:creationId xmlns:a16="http://schemas.microsoft.com/office/drawing/2014/main" id="{827B600A-D9BC-B047-A401-E6661068C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59138"/>
            <a:ext cx="22653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Connector</a:t>
            </a:r>
          </a:p>
        </p:txBody>
      </p:sp>
      <p:pic>
        <p:nvPicPr>
          <p:cNvPr id="121871" name="Graphic 6">
            <a:extLst>
              <a:ext uri="{FF2B5EF4-FFF2-40B4-BE49-F238E27FC236}">
                <a16:creationId xmlns:a16="http://schemas.microsoft.com/office/drawing/2014/main" id="{A2F37D9A-1C72-1D47-B4DC-278AA39F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9273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63974578-8F72-0743-9826-EE7CA9818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Internet of Things</a:t>
            </a:r>
          </a:p>
        </p:txBody>
      </p:sp>
      <p:sp>
        <p:nvSpPr>
          <p:cNvPr id="122882" name="Footer Placeholder 2">
            <a:extLst>
              <a:ext uri="{FF2B5EF4-FFF2-40B4-BE49-F238E27FC236}">
                <a16:creationId xmlns:a16="http://schemas.microsoft.com/office/drawing/2014/main" id="{E3BD4880-A78B-0343-8FF3-4AEA8441D3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841C4523-4F6F-1144-BA51-620C81FB74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2AA9DA-8165-224D-9D31-7801CD0CE0E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2884" name="Text Placeholder 4">
            <a:extLst>
              <a:ext uri="{FF2B5EF4-FFF2-40B4-BE49-F238E27FC236}">
                <a16:creationId xmlns:a16="http://schemas.microsoft.com/office/drawing/2014/main" id="{14A16676-CAFA-264D-A880-13D7C7A2B31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4/5</a:t>
            </a:r>
          </a:p>
        </p:txBody>
      </p:sp>
      <p:sp>
        <p:nvSpPr>
          <p:cNvPr id="122885" name="TextBox 5">
            <a:extLst>
              <a:ext uri="{FF2B5EF4-FFF2-40B4-BE49-F238E27FC236}">
                <a16:creationId xmlns:a16="http://schemas.microsoft.com/office/drawing/2014/main" id="{D73893B8-155B-F342-B7B1-06274C41E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actuator</a:t>
            </a:r>
          </a:p>
        </p:txBody>
      </p:sp>
      <p:sp>
        <p:nvSpPr>
          <p:cNvPr id="122886" name="TextBox 6">
            <a:extLst>
              <a:ext uri="{FF2B5EF4-FFF2-40B4-BE49-F238E27FC236}">
                <a16:creationId xmlns:a16="http://schemas.microsoft.com/office/drawing/2014/main" id="{36A56123-04F3-CA4D-9D88-1A12FEAE3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certificate</a:t>
            </a:r>
          </a:p>
        </p:txBody>
      </p:sp>
      <p:sp>
        <p:nvSpPr>
          <p:cNvPr id="122887" name="TextBox 7">
            <a:extLst>
              <a:ext uri="{FF2B5EF4-FFF2-40B4-BE49-F238E27FC236}">
                <a16:creationId xmlns:a16="http://schemas.microsoft.com/office/drawing/2014/main" id="{8869D82E-FE73-3840-96AE-56F0A5041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168751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desired state</a:t>
            </a:r>
          </a:p>
        </p:txBody>
      </p:sp>
      <p:sp>
        <p:nvSpPr>
          <p:cNvPr id="122888" name="TextBox 8">
            <a:extLst>
              <a:ext uri="{FF2B5EF4-FFF2-40B4-BE49-F238E27FC236}">
                <a16:creationId xmlns:a16="http://schemas.microsoft.com/office/drawing/2014/main" id="{5A2EBBD7-0577-2A41-A63F-7DA41ADCA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1687513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hardware board</a:t>
            </a:r>
          </a:p>
        </p:txBody>
      </p:sp>
      <p:sp>
        <p:nvSpPr>
          <p:cNvPr id="122889" name="TextBox 9">
            <a:extLst>
              <a:ext uri="{FF2B5EF4-FFF2-40B4-BE49-F238E27FC236}">
                <a16:creationId xmlns:a16="http://schemas.microsoft.com/office/drawing/2014/main" id="{43A4B940-A8CC-2E4E-B131-764D8297D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8" y="1687513"/>
            <a:ext cx="21542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HTTP protocol</a:t>
            </a:r>
          </a:p>
        </p:txBody>
      </p:sp>
      <p:sp>
        <p:nvSpPr>
          <p:cNvPr id="122890" name="TextBox 10">
            <a:extLst>
              <a:ext uri="{FF2B5EF4-FFF2-40B4-BE49-F238E27FC236}">
                <a16:creationId xmlns:a16="http://schemas.microsoft.com/office/drawing/2014/main" id="{7D9FD882-5576-B34A-BBFF-A1C58F62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action</a:t>
            </a:r>
          </a:p>
        </p:txBody>
      </p:sp>
      <p:sp>
        <p:nvSpPr>
          <p:cNvPr id="122891" name="TextBox 11">
            <a:extLst>
              <a:ext uri="{FF2B5EF4-FFF2-40B4-BE49-F238E27FC236}">
                <a16:creationId xmlns:a16="http://schemas.microsoft.com/office/drawing/2014/main" id="{327EA144-4678-734E-B45A-888A3C81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25828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MQTT protocol</a:t>
            </a:r>
          </a:p>
        </p:txBody>
      </p:sp>
      <p:sp>
        <p:nvSpPr>
          <p:cNvPr id="122892" name="TextBox 12">
            <a:extLst>
              <a:ext uri="{FF2B5EF4-FFF2-40B4-BE49-F238E27FC236}">
                <a16:creationId xmlns:a16="http://schemas.microsoft.com/office/drawing/2014/main" id="{5B904706-00E8-EB4A-A58D-96E079DDC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25828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policy</a:t>
            </a:r>
          </a:p>
        </p:txBody>
      </p:sp>
      <p:sp>
        <p:nvSpPr>
          <p:cNvPr id="122893" name="TextBox 13">
            <a:extLst>
              <a:ext uri="{FF2B5EF4-FFF2-40B4-BE49-F238E27FC236}">
                <a16:creationId xmlns:a16="http://schemas.microsoft.com/office/drawing/2014/main" id="{6087574E-63A2-A64D-93E5-BE4BF1DE4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2582863"/>
            <a:ext cx="16859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reported state</a:t>
            </a:r>
          </a:p>
        </p:txBody>
      </p:sp>
      <p:sp>
        <p:nvSpPr>
          <p:cNvPr id="122894" name="TextBox 14">
            <a:extLst>
              <a:ext uri="{FF2B5EF4-FFF2-40B4-BE49-F238E27FC236}">
                <a16:creationId xmlns:a16="http://schemas.microsoft.com/office/drawing/2014/main" id="{49E3FBC8-85A1-4047-807A-CB85EC453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2582863"/>
            <a:ext cx="14938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rule</a:t>
            </a:r>
          </a:p>
        </p:txBody>
      </p:sp>
      <p:sp>
        <p:nvSpPr>
          <p:cNvPr id="122895" name="TextBox 15">
            <a:extLst>
              <a:ext uri="{FF2B5EF4-FFF2-40B4-BE49-F238E27FC236}">
                <a16:creationId xmlns:a16="http://schemas.microsoft.com/office/drawing/2014/main" id="{42793448-9119-3840-A42C-FBC1438D7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8" y="2582863"/>
            <a:ext cx="21542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sensor</a:t>
            </a:r>
          </a:p>
        </p:txBody>
      </p:sp>
      <p:sp>
        <p:nvSpPr>
          <p:cNvPr id="122896" name="TextBox 16">
            <a:extLst>
              <a:ext uri="{FF2B5EF4-FFF2-40B4-BE49-F238E27FC236}">
                <a16:creationId xmlns:a16="http://schemas.microsoft.com/office/drawing/2014/main" id="{3213B619-996D-A442-BAD0-3242CEA3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25828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HTTP/2 protocol</a:t>
            </a:r>
          </a:p>
        </p:txBody>
      </p:sp>
      <p:sp>
        <p:nvSpPr>
          <p:cNvPr id="122897" name="TextBox 17">
            <a:extLst>
              <a:ext uri="{FF2B5EF4-FFF2-40B4-BE49-F238E27FC236}">
                <a16:creationId xmlns:a16="http://schemas.microsoft.com/office/drawing/2014/main" id="{12750394-9980-944D-BF0B-2ABF25DCD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34972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shadow</a:t>
            </a:r>
          </a:p>
        </p:txBody>
      </p:sp>
      <p:sp>
        <p:nvSpPr>
          <p:cNvPr id="122898" name="TextBox 18">
            <a:extLst>
              <a:ext uri="{FF2B5EF4-FFF2-40B4-BE49-F238E27FC236}">
                <a16:creationId xmlns:a16="http://schemas.microsoft.com/office/drawing/2014/main" id="{3B1341D0-8BAE-0547-89DB-141FA01CF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34972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simulator</a:t>
            </a:r>
          </a:p>
        </p:txBody>
      </p:sp>
      <p:sp>
        <p:nvSpPr>
          <p:cNvPr id="122899" name="TextBox 19">
            <a:extLst>
              <a:ext uri="{FF2B5EF4-FFF2-40B4-BE49-F238E27FC236}">
                <a16:creationId xmlns:a16="http://schemas.microsoft.com/office/drawing/2014/main" id="{80C55B36-06C6-0E42-AD65-D84D45D9D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3497263"/>
            <a:ext cx="16859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topic</a:t>
            </a:r>
          </a:p>
        </p:txBody>
      </p:sp>
      <p:sp>
        <p:nvSpPr>
          <p:cNvPr id="122900" name="TextBox 20">
            <a:extLst>
              <a:ext uri="{FF2B5EF4-FFF2-40B4-BE49-F238E27FC236}">
                <a16:creationId xmlns:a16="http://schemas.microsoft.com/office/drawing/2014/main" id="{FFC63C29-C367-1B41-B89B-A06FF64E0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3497263"/>
            <a:ext cx="14938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Alexa skill</a:t>
            </a:r>
          </a:p>
        </p:txBody>
      </p:sp>
      <p:sp>
        <p:nvSpPr>
          <p:cNvPr id="122901" name="TextBox 21">
            <a:extLst>
              <a:ext uri="{FF2B5EF4-FFF2-40B4-BE49-F238E27FC236}">
                <a16:creationId xmlns:a16="http://schemas.microsoft.com/office/drawing/2014/main" id="{98301782-FC3B-B04C-8879-679411C1D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8" y="3497263"/>
            <a:ext cx="21542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Alexa voice service</a:t>
            </a:r>
          </a:p>
        </p:txBody>
      </p:sp>
      <p:sp>
        <p:nvSpPr>
          <p:cNvPr id="122902" name="TextBox 22">
            <a:extLst>
              <a:ext uri="{FF2B5EF4-FFF2-40B4-BE49-F238E27FC236}">
                <a16:creationId xmlns:a16="http://schemas.microsoft.com/office/drawing/2014/main" id="{D25F6E9C-96ED-CB47-8EB9-51628B94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349726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servo</a:t>
            </a:r>
          </a:p>
        </p:txBody>
      </p:sp>
      <p:sp>
        <p:nvSpPr>
          <p:cNvPr id="122903" name="TextBox 23">
            <a:extLst>
              <a:ext uri="{FF2B5EF4-FFF2-40B4-BE49-F238E27FC236}">
                <a16:creationId xmlns:a16="http://schemas.microsoft.com/office/drawing/2014/main" id="{0098CAF4-3D77-8B49-A319-DA0639C03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43799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Echo</a:t>
            </a:r>
          </a:p>
        </p:txBody>
      </p:sp>
      <p:sp>
        <p:nvSpPr>
          <p:cNvPr id="122904" name="TextBox 24">
            <a:extLst>
              <a:ext uri="{FF2B5EF4-FFF2-40B4-BE49-F238E27FC236}">
                <a16:creationId xmlns:a16="http://schemas.microsoft.com/office/drawing/2014/main" id="{434CECFE-35FA-0D4F-9364-B3D2A45D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43799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Fire TV</a:t>
            </a:r>
          </a:p>
        </p:txBody>
      </p:sp>
      <p:sp>
        <p:nvSpPr>
          <p:cNvPr id="122905" name="TextBox 25">
            <a:extLst>
              <a:ext uri="{FF2B5EF4-FFF2-40B4-BE49-F238E27FC236}">
                <a16:creationId xmlns:a16="http://schemas.microsoft.com/office/drawing/2014/main" id="{EAD82772-5372-E54A-96AB-CDB01B2C8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437991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Fire TV stick</a:t>
            </a:r>
          </a:p>
        </p:txBody>
      </p:sp>
      <p:sp>
        <p:nvSpPr>
          <p:cNvPr id="122906" name="TextBox 26">
            <a:extLst>
              <a:ext uri="{FF2B5EF4-FFF2-40B4-BE49-F238E27FC236}">
                <a16:creationId xmlns:a16="http://schemas.microsoft.com/office/drawing/2014/main" id="{69126E15-E7CF-D141-9051-FA19B3E9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4379913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function</a:t>
            </a:r>
          </a:p>
        </p:txBody>
      </p:sp>
      <p:sp>
        <p:nvSpPr>
          <p:cNvPr id="122907" name="TextBox 27">
            <a:extLst>
              <a:ext uri="{FF2B5EF4-FFF2-40B4-BE49-F238E27FC236}">
                <a16:creationId xmlns:a16="http://schemas.microsoft.com/office/drawing/2014/main" id="{E4E03F40-43ED-604F-B46B-331A09EAF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538" y="4379913"/>
            <a:ext cx="21542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Over-the-air update</a:t>
            </a:r>
          </a:p>
        </p:txBody>
      </p:sp>
      <p:sp>
        <p:nvSpPr>
          <p:cNvPr id="122908" name="TextBox 28">
            <a:extLst>
              <a:ext uri="{FF2B5EF4-FFF2-40B4-BE49-F238E27FC236}">
                <a16:creationId xmlns:a16="http://schemas.microsoft.com/office/drawing/2014/main" id="{E624AB8B-96A2-A747-952A-ECD4E1067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4379913"/>
            <a:ext cx="151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Alexa-enabled device</a:t>
            </a:r>
          </a:p>
        </p:txBody>
      </p:sp>
      <p:sp>
        <p:nvSpPr>
          <p:cNvPr id="122909" name="TextBox 29">
            <a:extLst>
              <a:ext uri="{FF2B5EF4-FFF2-40B4-BE49-F238E27FC236}">
                <a16:creationId xmlns:a16="http://schemas.microsoft.com/office/drawing/2014/main" id="{C3CFAA78-CB4F-AE40-8C24-842D1BE14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5457825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Device gateway</a:t>
            </a:r>
          </a:p>
        </p:txBody>
      </p:sp>
      <p:pic>
        <p:nvPicPr>
          <p:cNvPr id="122910" name="Graphic 31">
            <a:extLst>
              <a:ext uri="{FF2B5EF4-FFF2-40B4-BE49-F238E27FC236}">
                <a16:creationId xmlns:a16="http://schemas.microsoft.com/office/drawing/2014/main" id="{FFD11B10-5A28-2B42-B403-4DB95E8E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1" name="Graphic 33">
            <a:extLst>
              <a:ext uri="{FF2B5EF4-FFF2-40B4-BE49-F238E27FC236}">
                <a16:creationId xmlns:a16="http://schemas.microsoft.com/office/drawing/2014/main" id="{AA6B8D2E-BD45-A14B-9F65-B901BF2C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2334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2" name="Graphic 35">
            <a:extLst>
              <a:ext uri="{FF2B5EF4-FFF2-40B4-BE49-F238E27FC236}">
                <a16:creationId xmlns:a16="http://schemas.microsoft.com/office/drawing/2014/main" id="{8654DF26-5631-DA47-AC1B-5076CC73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3" name="Graphic 39">
            <a:extLst>
              <a:ext uri="{FF2B5EF4-FFF2-40B4-BE49-F238E27FC236}">
                <a16:creationId xmlns:a16="http://schemas.microsoft.com/office/drawing/2014/main" id="{52ECE5A4-3FB5-7F48-854A-491C490F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3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4" name="Graphic 41">
            <a:extLst>
              <a:ext uri="{FF2B5EF4-FFF2-40B4-BE49-F238E27FC236}">
                <a16:creationId xmlns:a16="http://schemas.microsoft.com/office/drawing/2014/main" id="{1A043F57-48D6-6D4C-A318-9E6AF610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5" name="Graphic 43">
            <a:extLst>
              <a:ext uri="{FF2B5EF4-FFF2-40B4-BE49-F238E27FC236}">
                <a16:creationId xmlns:a16="http://schemas.microsoft.com/office/drawing/2014/main" id="{2FE4470D-3E59-F14D-9808-00503041B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3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6" name="Graphic 45">
            <a:extLst>
              <a:ext uri="{FF2B5EF4-FFF2-40B4-BE49-F238E27FC236}">
                <a16:creationId xmlns:a16="http://schemas.microsoft.com/office/drawing/2014/main" id="{0DB64A26-E8E5-9A41-A10B-40CD10FB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1256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7" name="Graphic 47">
            <a:extLst>
              <a:ext uri="{FF2B5EF4-FFF2-40B4-BE49-F238E27FC236}">
                <a16:creationId xmlns:a16="http://schemas.microsoft.com/office/drawing/2014/main" id="{329B1EE8-60D1-6F46-B33B-58712B09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21256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8" name="Graphic 49">
            <a:extLst>
              <a:ext uri="{FF2B5EF4-FFF2-40B4-BE49-F238E27FC236}">
                <a16:creationId xmlns:a16="http://schemas.microsoft.com/office/drawing/2014/main" id="{EEA96EEA-907B-5740-8BFA-EBEEBA8E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21272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9" name="Graphic 51">
            <a:extLst>
              <a:ext uri="{FF2B5EF4-FFF2-40B4-BE49-F238E27FC236}">
                <a16:creationId xmlns:a16="http://schemas.microsoft.com/office/drawing/2014/main" id="{D1B59892-8611-764F-9F5B-795857D8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21272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0" name="Graphic 53">
            <a:extLst>
              <a:ext uri="{FF2B5EF4-FFF2-40B4-BE49-F238E27FC236}">
                <a16:creationId xmlns:a16="http://schemas.microsoft.com/office/drawing/2014/main" id="{8A501947-453F-7E4F-8F17-0EF8ADB45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3" y="21256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1" name="Graphic 55">
            <a:extLst>
              <a:ext uri="{FF2B5EF4-FFF2-40B4-BE49-F238E27FC236}">
                <a16:creationId xmlns:a16="http://schemas.microsoft.com/office/drawing/2014/main" id="{8B73A742-B7A2-A94E-9ED3-A1F91601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3076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2" name="Graphic 57">
            <a:extLst>
              <a:ext uri="{FF2B5EF4-FFF2-40B4-BE49-F238E27FC236}">
                <a16:creationId xmlns:a16="http://schemas.microsoft.com/office/drawing/2014/main" id="{8DDE9AF8-9A6B-3F47-A4B2-30B042C8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3041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3" name="Graphic 59">
            <a:extLst>
              <a:ext uri="{FF2B5EF4-FFF2-40B4-BE49-F238E27FC236}">
                <a16:creationId xmlns:a16="http://schemas.microsoft.com/office/drawing/2014/main" id="{9CDC4473-3D94-3847-BFBF-76CE283A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3076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4" name="Graphic 61">
            <a:extLst>
              <a:ext uri="{FF2B5EF4-FFF2-40B4-BE49-F238E27FC236}">
                <a16:creationId xmlns:a16="http://schemas.microsoft.com/office/drawing/2014/main" id="{A2DD41AE-FB15-8E48-B125-A5F1FF1E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3070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5" name="Graphic 63">
            <a:extLst>
              <a:ext uri="{FF2B5EF4-FFF2-40B4-BE49-F238E27FC236}">
                <a16:creationId xmlns:a16="http://schemas.microsoft.com/office/drawing/2014/main" id="{8CE5E889-19F1-0E47-88CF-08E75063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3041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6" name="Graphic 65">
            <a:extLst>
              <a:ext uri="{FF2B5EF4-FFF2-40B4-BE49-F238E27FC236}">
                <a16:creationId xmlns:a16="http://schemas.microsoft.com/office/drawing/2014/main" id="{716D7F96-4B0D-234B-9505-A8C354B1A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3" y="30368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7" name="Graphic 67">
            <a:extLst>
              <a:ext uri="{FF2B5EF4-FFF2-40B4-BE49-F238E27FC236}">
                <a16:creationId xmlns:a16="http://schemas.microsoft.com/office/drawing/2014/main" id="{064AEC46-567D-7D4C-96BE-704407FC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39274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8" name="Graphic 69">
            <a:extLst>
              <a:ext uri="{FF2B5EF4-FFF2-40B4-BE49-F238E27FC236}">
                <a16:creationId xmlns:a16="http://schemas.microsoft.com/office/drawing/2014/main" id="{0C0F93B7-3734-6540-9011-8B35EEC7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9274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9" name="Graphic 71">
            <a:extLst>
              <a:ext uri="{FF2B5EF4-FFF2-40B4-BE49-F238E27FC236}">
                <a16:creationId xmlns:a16="http://schemas.microsoft.com/office/drawing/2014/main" id="{16358306-588D-C347-997D-04CB6FDAE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392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0" name="Graphic 73">
            <a:extLst>
              <a:ext uri="{FF2B5EF4-FFF2-40B4-BE49-F238E27FC236}">
                <a16:creationId xmlns:a16="http://schemas.microsoft.com/office/drawing/2014/main" id="{EDA2342A-B4A2-4A42-8D31-7798F6AF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3" y="392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1" name="Graphic 75">
            <a:extLst>
              <a:ext uri="{FF2B5EF4-FFF2-40B4-BE49-F238E27FC236}">
                <a16:creationId xmlns:a16="http://schemas.microsoft.com/office/drawing/2014/main" id="{96A6F3D3-EABA-7844-852C-035A11B3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63" y="392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2" name="Graphic 77">
            <a:extLst>
              <a:ext uri="{FF2B5EF4-FFF2-40B4-BE49-F238E27FC236}">
                <a16:creationId xmlns:a16="http://schemas.microsoft.com/office/drawing/2014/main" id="{F078BCD4-E2A6-6946-8740-7F12499C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3" y="3917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3" name="Graphic 79">
            <a:extLst>
              <a:ext uri="{FF2B5EF4-FFF2-40B4-BE49-F238E27FC236}">
                <a16:creationId xmlns:a16="http://schemas.microsoft.com/office/drawing/2014/main" id="{F2CF9CD7-DACC-2A46-A3E0-068AC060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5030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4" name="Graphic 81">
            <a:extLst>
              <a:ext uri="{FF2B5EF4-FFF2-40B4-BE49-F238E27FC236}">
                <a16:creationId xmlns:a16="http://schemas.microsoft.com/office/drawing/2014/main" id="{F9F07484-C2E7-3F4D-A601-7ED6AC8E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8" y="21240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6C7CC711-AAF9-E240-941E-2CC0CDADE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Internet of Things</a:t>
            </a:r>
          </a:p>
        </p:txBody>
      </p:sp>
      <p:sp>
        <p:nvSpPr>
          <p:cNvPr id="123906" name="Footer Placeholder 2">
            <a:extLst>
              <a:ext uri="{FF2B5EF4-FFF2-40B4-BE49-F238E27FC236}">
                <a16:creationId xmlns:a16="http://schemas.microsoft.com/office/drawing/2014/main" id="{D2246EEA-8626-5D43-8FD8-BEE10877BC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3907" name="Slide Number Placeholder 3">
            <a:extLst>
              <a:ext uri="{FF2B5EF4-FFF2-40B4-BE49-F238E27FC236}">
                <a16:creationId xmlns:a16="http://schemas.microsoft.com/office/drawing/2014/main" id="{9FB59DCE-038A-BC48-8F16-8BCDA75AF2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E9DD1D-99F8-4F46-B761-82735F82F1E1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3908" name="Text Placeholder 4">
            <a:extLst>
              <a:ext uri="{FF2B5EF4-FFF2-40B4-BE49-F238E27FC236}">
                <a16:creationId xmlns:a16="http://schemas.microsoft.com/office/drawing/2014/main" id="{156924C3-954C-FE43-99C2-46E3934BD72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5/5</a:t>
            </a:r>
          </a:p>
        </p:txBody>
      </p:sp>
      <p:sp>
        <p:nvSpPr>
          <p:cNvPr id="123909" name="TextBox 5">
            <a:extLst>
              <a:ext uri="{FF2B5EF4-FFF2-40B4-BE49-F238E27FC236}">
                <a16:creationId xmlns:a16="http://schemas.microsoft.com/office/drawing/2014/main" id="{67FDE882-E4A6-124E-9EB9-E05E2709A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bicycle</a:t>
            </a:r>
          </a:p>
        </p:txBody>
      </p:sp>
      <p:sp>
        <p:nvSpPr>
          <p:cNvPr id="123910" name="TextBox 6">
            <a:extLst>
              <a:ext uri="{FF2B5EF4-FFF2-40B4-BE49-F238E27FC236}">
                <a16:creationId xmlns:a16="http://schemas.microsoft.com/office/drawing/2014/main" id="{9B3AA9B8-0C94-8547-B773-0CF92DA4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camera</a:t>
            </a:r>
          </a:p>
        </p:txBody>
      </p:sp>
      <p:sp>
        <p:nvSpPr>
          <p:cNvPr id="123911" name="TextBox 7">
            <a:extLst>
              <a:ext uri="{FF2B5EF4-FFF2-40B4-BE49-F238E27FC236}">
                <a16:creationId xmlns:a16="http://schemas.microsoft.com/office/drawing/2014/main" id="{A7E6A35E-2670-8046-A137-D81EBBB54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168751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car</a:t>
            </a:r>
          </a:p>
        </p:txBody>
      </p:sp>
      <p:sp>
        <p:nvSpPr>
          <p:cNvPr id="123912" name="TextBox 8">
            <a:extLst>
              <a:ext uri="{FF2B5EF4-FFF2-40B4-BE49-F238E27FC236}">
                <a16:creationId xmlns:a16="http://schemas.microsoft.com/office/drawing/2014/main" id="{44983D0A-0FA1-1940-844D-B0729D845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1687513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cart</a:t>
            </a:r>
          </a:p>
        </p:txBody>
      </p:sp>
      <p:sp>
        <p:nvSpPr>
          <p:cNvPr id="123913" name="TextBox 9">
            <a:extLst>
              <a:ext uri="{FF2B5EF4-FFF2-40B4-BE49-F238E27FC236}">
                <a16:creationId xmlns:a16="http://schemas.microsoft.com/office/drawing/2014/main" id="{45779008-DEB3-1244-A285-D990A028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1687513"/>
            <a:ext cx="2154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coffee pot</a:t>
            </a:r>
          </a:p>
        </p:txBody>
      </p:sp>
      <p:sp>
        <p:nvSpPr>
          <p:cNvPr id="123914" name="TextBox 10">
            <a:extLst>
              <a:ext uri="{FF2B5EF4-FFF2-40B4-BE49-F238E27FC236}">
                <a16:creationId xmlns:a16="http://schemas.microsoft.com/office/drawing/2014/main" id="{48696360-B1DF-5B4B-95BF-B5E3C9A2E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168751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bank</a:t>
            </a:r>
          </a:p>
        </p:txBody>
      </p:sp>
      <p:sp>
        <p:nvSpPr>
          <p:cNvPr id="123915" name="TextBox 11">
            <a:extLst>
              <a:ext uri="{FF2B5EF4-FFF2-40B4-BE49-F238E27FC236}">
                <a16:creationId xmlns:a16="http://schemas.microsoft.com/office/drawing/2014/main" id="{1A20BDB3-657A-8148-9AB6-915109E3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27940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factory</a:t>
            </a:r>
          </a:p>
        </p:txBody>
      </p:sp>
      <p:sp>
        <p:nvSpPr>
          <p:cNvPr id="123916" name="TextBox 12">
            <a:extLst>
              <a:ext uri="{FF2B5EF4-FFF2-40B4-BE49-F238E27FC236}">
                <a16:creationId xmlns:a16="http://schemas.microsoft.com/office/drawing/2014/main" id="{93D3CFF5-58CF-7A40-9C87-7F9B5906F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27940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generic</a:t>
            </a:r>
          </a:p>
        </p:txBody>
      </p:sp>
      <p:sp>
        <p:nvSpPr>
          <p:cNvPr id="123917" name="TextBox 13">
            <a:extLst>
              <a:ext uri="{FF2B5EF4-FFF2-40B4-BE49-F238E27FC236}">
                <a16:creationId xmlns:a16="http://schemas.microsoft.com/office/drawing/2014/main" id="{454116A7-B582-3A45-BC82-F5749F22D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2794000"/>
            <a:ext cx="1685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house</a:t>
            </a:r>
          </a:p>
        </p:txBody>
      </p:sp>
      <p:sp>
        <p:nvSpPr>
          <p:cNvPr id="123918" name="TextBox 14">
            <a:extLst>
              <a:ext uri="{FF2B5EF4-FFF2-40B4-BE49-F238E27FC236}">
                <a16:creationId xmlns:a16="http://schemas.microsoft.com/office/drawing/2014/main" id="{8E34658D-9C0A-7A43-A3B1-67E7DF16B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2794000"/>
            <a:ext cx="14938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lightbulb</a:t>
            </a:r>
          </a:p>
        </p:txBody>
      </p:sp>
      <p:sp>
        <p:nvSpPr>
          <p:cNvPr id="123919" name="TextBox 15">
            <a:extLst>
              <a:ext uri="{FF2B5EF4-FFF2-40B4-BE49-F238E27FC236}">
                <a16:creationId xmlns:a16="http://schemas.microsoft.com/office/drawing/2014/main" id="{26A35D3E-0EC5-F846-B596-BB8A87E37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2746375"/>
            <a:ext cx="21542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travel</a:t>
            </a:r>
          </a:p>
        </p:txBody>
      </p:sp>
      <p:sp>
        <p:nvSpPr>
          <p:cNvPr id="123920" name="TextBox 16">
            <a:extLst>
              <a:ext uri="{FF2B5EF4-FFF2-40B4-BE49-F238E27FC236}">
                <a16:creationId xmlns:a16="http://schemas.microsoft.com/office/drawing/2014/main" id="{AB8B3C51-FF37-F641-8CF1-A925DE277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27940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door lock</a:t>
            </a:r>
          </a:p>
        </p:txBody>
      </p:sp>
      <p:sp>
        <p:nvSpPr>
          <p:cNvPr id="123921" name="TextBox 17">
            <a:extLst>
              <a:ext uri="{FF2B5EF4-FFF2-40B4-BE49-F238E27FC236}">
                <a16:creationId xmlns:a16="http://schemas.microsoft.com/office/drawing/2014/main" id="{D14E7E91-414F-854C-99C0-1F111060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929063"/>
            <a:ext cx="151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police emergency</a:t>
            </a:r>
          </a:p>
        </p:txBody>
      </p:sp>
      <p:sp>
        <p:nvSpPr>
          <p:cNvPr id="123922" name="TextBox 18">
            <a:extLst>
              <a:ext uri="{FF2B5EF4-FFF2-40B4-BE49-F238E27FC236}">
                <a16:creationId xmlns:a16="http://schemas.microsoft.com/office/drawing/2014/main" id="{9C4EFE74-53A3-B142-B95A-D512ADB39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38" y="392906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utility</a:t>
            </a:r>
          </a:p>
        </p:txBody>
      </p:sp>
      <p:sp>
        <p:nvSpPr>
          <p:cNvPr id="123923" name="TextBox 19">
            <a:extLst>
              <a:ext uri="{FF2B5EF4-FFF2-40B4-BE49-F238E27FC236}">
                <a16:creationId xmlns:a16="http://schemas.microsoft.com/office/drawing/2014/main" id="{4ED5FCAF-8C77-BC4E-968E-0126C18B1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92906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windfarm</a:t>
            </a:r>
          </a:p>
        </p:txBody>
      </p:sp>
      <p:sp>
        <p:nvSpPr>
          <p:cNvPr id="123924" name="TextBox 22">
            <a:extLst>
              <a:ext uri="{FF2B5EF4-FFF2-40B4-BE49-F238E27FC236}">
                <a16:creationId xmlns:a16="http://schemas.microsoft.com/office/drawing/2014/main" id="{745AAF51-0909-544D-96BC-DCDB117C5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3929063"/>
            <a:ext cx="151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loT thing medical emergency</a:t>
            </a:r>
          </a:p>
        </p:txBody>
      </p:sp>
      <p:pic>
        <p:nvPicPr>
          <p:cNvPr id="123925" name="Graphic 21">
            <a:extLst>
              <a:ext uri="{FF2B5EF4-FFF2-40B4-BE49-F238E27FC236}">
                <a16:creationId xmlns:a16="http://schemas.microsoft.com/office/drawing/2014/main" id="{B60E7729-B0EB-124B-B0BD-DAD7B3402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26" name="Graphic 24">
            <a:extLst>
              <a:ext uri="{FF2B5EF4-FFF2-40B4-BE49-F238E27FC236}">
                <a16:creationId xmlns:a16="http://schemas.microsoft.com/office/drawing/2014/main" id="{270EF56D-75A1-A44A-8ACF-6F51933D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27" name="Graphic 26">
            <a:extLst>
              <a:ext uri="{FF2B5EF4-FFF2-40B4-BE49-F238E27FC236}">
                <a16:creationId xmlns:a16="http://schemas.microsoft.com/office/drawing/2014/main" id="{92B10EE5-9AC8-3D48-8604-083A6E00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28" name="Graphic 28">
            <a:extLst>
              <a:ext uri="{FF2B5EF4-FFF2-40B4-BE49-F238E27FC236}">
                <a16:creationId xmlns:a16="http://schemas.microsoft.com/office/drawing/2014/main" id="{255AFEE3-067F-5F41-87B7-78026842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113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29" name="Graphic 30">
            <a:extLst>
              <a:ext uri="{FF2B5EF4-FFF2-40B4-BE49-F238E27FC236}">
                <a16:creationId xmlns:a16="http://schemas.microsoft.com/office/drawing/2014/main" id="{2EA3701B-49D7-034F-9E47-7CCCDD65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63" y="12319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0" name="Graphic 32">
            <a:extLst>
              <a:ext uri="{FF2B5EF4-FFF2-40B4-BE49-F238E27FC236}">
                <a16:creationId xmlns:a16="http://schemas.microsoft.com/office/drawing/2014/main" id="{2656CDE7-6F5D-CF47-BDED-95DDC5BA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063" y="1230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1" name="Graphic 34">
            <a:extLst>
              <a:ext uri="{FF2B5EF4-FFF2-40B4-BE49-F238E27FC236}">
                <a16:creationId xmlns:a16="http://schemas.microsoft.com/office/drawing/2014/main" id="{BC66933C-7D67-984C-8845-95526991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363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2" name="Graphic 36">
            <a:extLst>
              <a:ext uri="{FF2B5EF4-FFF2-40B4-BE49-F238E27FC236}">
                <a16:creationId xmlns:a16="http://schemas.microsoft.com/office/drawing/2014/main" id="{7CAF4008-A0A5-CE45-BB54-1C111545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2363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3" name="Graphic 38">
            <a:extLst>
              <a:ext uri="{FF2B5EF4-FFF2-40B4-BE49-F238E27FC236}">
                <a16:creationId xmlns:a16="http://schemas.microsoft.com/office/drawing/2014/main" id="{9C592231-DBDA-B24F-8E19-37175CF5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2363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4" name="Graphic 40">
            <a:extLst>
              <a:ext uri="{FF2B5EF4-FFF2-40B4-BE49-F238E27FC236}">
                <a16:creationId xmlns:a16="http://schemas.microsoft.com/office/drawing/2014/main" id="{FC690639-4944-5F4D-B785-22D0239A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8" y="2363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5" name="Graphic 42">
            <a:extLst>
              <a:ext uri="{FF2B5EF4-FFF2-40B4-BE49-F238E27FC236}">
                <a16:creationId xmlns:a16="http://schemas.microsoft.com/office/drawing/2014/main" id="{C257A042-307D-2844-BB8F-F53ADF27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0" y="23637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6" name="Graphic 44">
            <a:extLst>
              <a:ext uri="{FF2B5EF4-FFF2-40B4-BE49-F238E27FC236}">
                <a16:creationId xmlns:a16="http://schemas.microsoft.com/office/drawing/2014/main" id="{046C95A6-AA04-0140-88E0-063167B9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638" y="2336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7" name="Graphic 46">
            <a:extLst>
              <a:ext uri="{FF2B5EF4-FFF2-40B4-BE49-F238E27FC236}">
                <a16:creationId xmlns:a16="http://schemas.microsoft.com/office/drawing/2014/main" id="{349584E1-6719-E046-BAA1-76C9A062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3479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8" name="Graphic 48">
            <a:extLst>
              <a:ext uri="{FF2B5EF4-FFF2-40B4-BE49-F238E27FC236}">
                <a16:creationId xmlns:a16="http://schemas.microsoft.com/office/drawing/2014/main" id="{BA1FBD63-36E9-EC4D-9026-321E0168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479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39" name="Graphic 50">
            <a:extLst>
              <a:ext uri="{FF2B5EF4-FFF2-40B4-BE49-F238E27FC236}">
                <a16:creationId xmlns:a16="http://schemas.microsoft.com/office/drawing/2014/main" id="{4F83B838-BD8F-7448-BDB5-8694D6B9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3479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40" name="Graphic 52">
            <a:extLst>
              <a:ext uri="{FF2B5EF4-FFF2-40B4-BE49-F238E27FC236}">
                <a16:creationId xmlns:a16="http://schemas.microsoft.com/office/drawing/2014/main" id="{6F6C48CD-F061-E448-BADA-34A375D6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8" y="34718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Graphic 7">
            <a:extLst>
              <a:ext uri="{FF2B5EF4-FFF2-40B4-BE49-F238E27FC236}">
                <a16:creationId xmlns:a16="http://schemas.microsoft.com/office/drawing/2014/main" id="{4807AD62-89D4-7C42-8997-8543F581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0" name="Title 1">
            <a:extLst>
              <a:ext uri="{FF2B5EF4-FFF2-40B4-BE49-F238E27FC236}">
                <a16:creationId xmlns:a16="http://schemas.microsoft.com/office/drawing/2014/main" id="{10BCB723-97CB-BA4F-A27C-6A7A917271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Machine</a:t>
            </a:r>
            <a:br>
              <a:rPr lang="en-US" altLang="en-US"/>
            </a:br>
            <a:r>
              <a:rPr lang="en-US" altLang="en-US"/>
              <a:t>Learning</a:t>
            </a:r>
          </a:p>
        </p:txBody>
      </p:sp>
      <p:sp>
        <p:nvSpPr>
          <p:cNvPr id="124931" name="Footer Placeholder 2">
            <a:extLst>
              <a:ext uri="{FF2B5EF4-FFF2-40B4-BE49-F238E27FC236}">
                <a16:creationId xmlns:a16="http://schemas.microsoft.com/office/drawing/2014/main" id="{66F12BB7-55E3-AB42-AA6A-9DD2C58E21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07BC74A8-2D8F-A440-A248-1225517DBE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ED8371-4C76-5543-B1D3-8ADBF68A41E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4933" name="Title 3">
            <a:extLst>
              <a:ext uri="{FF2B5EF4-FFF2-40B4-BE49-F238E27FC236}">
                <a16:creationId xmlns:a16="http://schemas.microsoft.com/office/drawing/2014/main" id="{6034ADE8-039B-A645-B958-B145993F8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Graphic 23">
            <a:extLst>
              <a:ext uri="{FF2B5EF4-FFF2-40B4-BE49-F238E27FC236}">
                <a16:creationId xmlns:a16="http://schemas.microsoft.com/office/drawing/2014/main" id="{551BD8F7-E5A8-3E49-AC26-87FF0915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Graphic 21">
            <a:extLst>
              <a:ext uri="{FF2B5EF4-FFF2-40B4-BE49-F238E27FC236}">
                <a16:creationId xmlns:a16="http://schemas.microsoft.com/office/drawing/2014/main" id="{B89977D9-F146-C144-BC16-04B45E6E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Graphic 19">
            <a:extLst>
              <a:ext uri="{FF2B5EF4-FFF2-40B4-BE49-F238E27FC236}">
                <a16:creationId xmlns:a16="http://schemas.microsoft.com/office/drawing/2014/main" id="{DBC13B7F-7677-5940-A8E6-F68BA932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Graphic 17">
            <a:extLst>
              <a:ext uri="{FF2B5EF4-FFF2-40B4-BE49-F238E27FC236}">
                <a16:creationId xmlns:a16="http://schemas.microsoft.com/office/drawing/2014/main" id="{3D047665-AD63-964D-A056-F4F0F076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Title 1">
            <a:extLst>
              <a:ext uri="{FF2B5EF4-FFF2-40B4-BE49-F238E27FC236}">
                <a16:creationId xmlns:a16="http://schemas.microsoft.com/office/drawing/2014/main" id="{0D92B5EE-FEAD-9445-A420-62FB4B04C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25958" name="Footer Placeholder 2">
            <a:extLst>
              <a:ext uri="{FF2B5EF4-FFF2-40B4-BE49-F238E27FC236}">
                <a16:creationId xmlns:a16="http://schemas.microsoft.com/office/drawing/2014/main" id="{3587477F-8659-8F4D-82CE-BAA97FED8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5959" name="Slide Number Placeholder 3">
            <a:extLst>
              <a:ext uri="{FF2B5EF4-FFF2-40B4-BE49-F238E27FC236}">
                <a16:creationId xmlns:a16="http://schemas.microsoft.com/office/drawing/2014/main" id="{4EAEE561-9E78-8046-B98D-1B005EF8D8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BC29AC-74FE-744C-9ACE-88F15C86F46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5960" name="Text Placeholder 4">
            <a:extLst>
              <a:ext uri="{FF2B5EF4-FFF2-40B4-BE49-F238E27FC236}">
                <a16:creationId xmlns:a16="http://schemas.microsoft.com/office/drawing/2014/main" id="{0D8548A1-58F4-CA43-A2C0-914A1931377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1/6</a:t>
            </a:r>
          </a:p>
        </p:txBody>
      </p:sp>
      <p:sp>
        <p:nvSpPr>
          <p:cNvPr id="125961" name="TextBox 9">
            <a:extLst>
              <a:ext uri="{FF2B5EF4-FFF2-40B4-BE49-F238E27FC236}">
                <a16:creationId xmlns:a16="http://schemas.microsoft.com/office/drawing/2014/main" id="{3538F72F-1816-9845-B862-0C94847C4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Comprehend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63" name="TextBox 11">
            <a:extLst>
              <a:ext uri="{FF2B5EF4-FFF2-40B4-BE49-F238E27FC236}">
                <a16:creationId xmlns:a16="http://schemas.microsoft.com/office/drawing/2014/main" id="{FDA8B20D-C354-4747-B264-9A5154C1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Inference</a:t>
            </a:r>
          </a:p>
        </p:txBody>
      </p:sp>
      <p:sp>
        <p:nvSpPr>
          <p:cNvPr id="125964" name="TextBox 12">
            <a:extLst>
              <a:ext uri="{FF2B5EF4-FFF2-40B4-BE49-F238E27FC236}">
                <a16:creationId xmlns:a16="http://schemas.microsoft.com/office/drawing/2014/main" id="{1CF3D012-8D6F-6D40-9E27-2964C4FAE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Forecast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67" name="TextBox 15">
            <a:extLst>
              <a:ext uri="{FF2B5EF4-FFF2-40B4-BE49-F238E27FC236}">
                <a16:creationId xmlns:a16="http://schemas.microsoft.com/office/drawing/2014/main" id="{443F780F-10C5-5942-A571-D9F2C41B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Lex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Graphic 22">
            <a:extLst>
              <a:ext uri="{FF2B5EF4-FFF2-40B4-BE49-F238E27FC236}">
                <a16:creationId xmlns:a16="http://schemas.microsoft.com/office/drawing/2014/main" id="{8B426346-8D30-4041-B389-4ACE29B1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8" name="Graphic 18">
            <a:extLst>
              <a:ext uri="{FF2B5EF4-FFF2-40B4-BE49-F238E27FC236}">
                <a16:creationId xmlns:a16="http://schemas.microsoft.com/office/drawing/2014/main" id="{4B5BBBA5-0A11-014F-A09F-7012A9B2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Graphic 8">
            <a:extLst>
              <a:ext uri="{FF2B5EF4-FFF2-40B4-BE49-F238E27FC236}">
                <a16:creationId xmlns:a16="http://schemas.microsoft.com/office/drawing/2014/main" id="{7878EBC1-8556-5C49-8C35-366F912B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Graphic 6">
            <a:extLst>
              <a:ext uri="{FF2B5EF4-FFF2-40B4-BE49-F238E27FC236}">
                <a16:creationId xmlns:a16="http://schemas.microsoft.com/office/drawing/2014/main" id="{1AA3D594-E32F-EE4A-8D80-D0F754C0E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Title 1">
            <a:extLst>
              <a:ext uri="{FF2B5EF4-FFF2-40B4-BE49-F238E27FC236}">
                <a16:creationId xmlns:a16="http://schemas.microsoft.com/office/drawing/2014/main" id="{B4D0F2B8-F9FD-7240-88D4-AC10CEA9D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26982" name="Footer Placeholder 2">
            <a:extLst>
              <a:ext uri="{FF2B5EF4-FFF2-40B4-BE49-F238E27FC236}">
                <a16:creationId xmlns:a16="http://schemas.microsoft.com/office/drawing/2014/main" id="{7C3417D1-FA5E-9244-BAE8-2BDCD997FA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6983" name="Slide Number Placeholder 3">
            <a:extLst>
              <a:ext uri="{FF2B5EF4-FFF2-40B4-BE49-F238E27FC236}">
                <a16:creationId xmlns:a16="http://schemas.microsoft.com/office/drawing/2014/main" id="{DE38E9DC-B676-4D4A-B7DE-192C990B6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525C6D-6039-294B-AA4B-9CE344BB689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6984" name="Text Placeholder 4">
            <a:extLst>
              <a:ext uri="{FF2B5EF4-FFF2-40B4-BE49-F238E27FC236}">
                <a16:creationId xmlns:a16="http://schemas.microsoft.com/office/drawing/2014/main" id="{6A3B899E-DF56-C143-8A73-5FAE6853DF9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2/6</a:t>
            </a:r>
          </a:p>
        </p:txBody>
      </p:sp>
      <p:sp>
        <p:nvSpPr>
          <p:cNvPr id="126985" name="TextBox 9">
            <a:extLst>
              <a:ext uri="{FF2B5EF4-FFF2-40B4-BE49-F238E27FC236}">
                <a16:creationId xmlns:a16="http://schemas.microsoft.com/office/drawing/2014/main" id="{EA274534-307A-5E42-85F2-668E8E060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Personalize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987" name="TextBox 11">
            <a:extLst>
              <a:ext uri="{FF2B5EF4-FFF2-40B4-BE49-F238E27FC236}">
                <a16:creationId xmlns:a16="http://schemas.microsoft.com/office/drawing/2014/main" id="{4D790E4A-AAAF-7E44-95A2-80DF9D22B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Polly</a:t>
            </a:r>
          </a:p>
        </p:txBody>
      </p:sp>
      <p:sp>
        <p:nvSpPr>
          <p:cNvPr id="126988" name="TextBox 12">
            <a:extLst>
              <a:ext uri="{FF2B5EF4-FFF2-40B4-BE49-F238E27FC236}">
                <a16:creationId xmlns:a16="http://schemas.microsoft.com/office/drawing/2014/main" id="{AC3ECBC9-B192-2A41-8A3E-4306CBFCB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Rekognition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99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SageMaker</a:t>
            </a:r>
          </a:p>
        </p:txBody>
      </p:sp>
      <p:sp>
        <p:nvSpPr>
          <p:cNvPr id="126992" name="TextBox 16">
            <a:extLst>
              <a:ext uri="{FF2B5EF4-FFF2-40B4-BE49-F238E27FC236}">
                <a16:creationId xmlns:a16="http://schemas.microsoft.com/office/drawing/2014/main" id="{D0A05569-1583-A142-9B23-E8C5D0B5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3251200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Rekognition image</a:t>
            </a:r>
          </a:p>
        </p:txBody>
      </p:sp>
      <p:sp>
        <p:nvSpPr>
          <p:cNvPr id="126993" name="TextBox 17">
            <a:extLst>
              <a:ext uri="{FF2B5EF4-FFF2-40B4-BE49-F238E27FC236}">
                <a16:creationId xmlns:a16="http://schemas.microsoft.com/office/drawing/2014/main" id="{6B765FE9-1E8E-EA42-A0B2-1269316C1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4408488"/>
            <a:ext cx="2270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Rekognition video</a:t>
            </a:r>
          </a:p>
        </p:txBody>
      </p:sp>
      <p:sp>
        <p:nvSpPr>
          <p:cNvPr id="126994" name="TextBox 19">
            <a:extLst>
              <a:ext uri="{FF2B5EF4-FFF2-40B4-BE49-F238E27FC236}">
                <a16:creationId xmlns:a16="http://schemas.microsoft.com/office/drawing/2014/main" id="{EE83967E-974A-6449-BF9C-5E5502A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3251200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126995" name="TextBox 20">
            <a:extLst>
              <a:ext uri="{FF2B5EF4-FFF2-40B4-BE49-F238E27FC236}">
                <a16:creationId xmlns:a16="http://schemas.microsoft.com/office/drawing/2014/main" id="{85FC87BF-E781-7743-A09C-9D4B7FA5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4408488"/>
            <a:ext cx="2270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6996" name="TextBox 21">
            <a:extLst>
              <a:ext uri="{FF2B5EF4-FFF2-40B4-BE49-F238E27FC236}">
                <a16:creationId xmlns:a16="http://schemas.microsoft.com/office/drawing/2014/main" id="{EF472D35-082E-0049-BB31-110F6FE8D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788" y="5375275"/>
            <a:ext cx="2268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Train</a:t>
            </a:r>
          </a:p>
        </p:txBody>
      </p:sp>
      <p:pic>
        <p:nvPicPr>
          <p:cNvPr id="126997" name="Graphic 7">
            <a:extLst>
              <a:ext uri="{FF2B5EF4-FFF2-40B4-BE49-F238E27FC236}">
                <a16:creationId xmlns:a16="http://schemas.microsoft.com/office/drawing/2014/main" id="{FBD39516-95BC-9F40-9FC2-D8FEDD51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98" name="Graphic 24">
            <a:extLst>
              <a:ext uri="{FF2B5EF4-FFF2-40B4-BE49-F238E27FC236}">
                <a16:creationId xmlns:a16="http://schemas.microsoft.com/office/drawing/2014/main" id="{273E50A2-0EB0-C747-8E3A-30CFD736F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3957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99" name="Graphic 26">
            <a:extLst>
              <a:ext uri="{FF2B5EF4-FFF2-40B4-BE49-F238E27FC236}">
                <a16:creationId xmlns:a16="http://schemas.microsoft.com/office/drawing/2014/main" id="{20F49256-F0BE-AB47-9609-49A02271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25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000" name="Graphic 28">
            <a:extLst>
              <a:ext uri="{FF2B5EF4-FFF2-40B4-BE49-F238E27FC236}">
                <a16:creationId xmlns:a16="http://schemas.microsoft.com/office/drawing/2014/main" id="{8BF37B0C-FB8F-EB45-A0C8-023AAF96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25" y="3957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001" name="Graphic 30">
            <a:extLst>
              <a:ext uri="{FF2B5EF4-FFF2-40B4-BE49-F238E27FC236}">
                <a16:creationId xmlns:a16="http://schemas.microsoft.com/office/drawing/2014/main" id="{C4657178-386D-D049-80D0-590467EF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49482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Graphic 23">
            <a:extLst>
              <a:ext uri="{FF2B5EF4-FFF2-40B4-BE49-F238E27FC236}">
                <a16:creationId xmlns:a16="http://schemas.microsoft.com/office/drawing/2014/main" id="{1F00210D-253B-CD4D-AD44-C79A3067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Graphic 20">
            <a:extLst>
              <a:ext uri="{FF2B5EF4-FFF2-40B4-BE49-F238E27FC236}">
                <a16:creationId xmlns:a16="http://schemas.microsoft.com/office/drawing/2014/main" id="{66CDC8F6-60D2-074E-8074-A1F95999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Graphic 17">
            <a:extLst>
              <a:ext uri="{FF2B5EF4-FFF2-40B4-BE49-F238E27FC236}">
                <a16:creationId xmlns:a16="http://schemas.microsoft.com/office/drawing/2014/main" id="{30DD5185-20D4-7B4B-8E7E-58AE6E1C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Graphic 7">
            <a:extLst>
              <a:ext uri="{FF2B5EF4-FFF2-40B4-BE49-F238E27FC236}">
                <a16:creationId xmlns:a16="http://schemas.microsoft.com/office/drawing/2014/main" id="{0EDB2D5C-5A67-6F41-BD15-F9275EAE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Title 1">
            <a:extLst>
              <a:ext uri="{FF2B5EF4-FFF2-40B4-BE49-F238E27FC236}">
                <a16:creationId xmlns:a16="http://schemas.microsoft.com/office/drawing/2014/main" id="{63993962-70D4-144B-A254-81AE4AA49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28006" name="Footer Placeholder 2">
            <a:extLst>
              <a:ext uri="{FF2B5EF4-FFF2-40B4-BE49-F238E27FC236}">
                <a16:creationId xmlns:a16="http://schemas.microsoft.com/office/drawing/2014/main" id="{5880947D-1B52-0246-9446-79254C9406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8007" name="Slide Number Placeholder 3">
            <a:extLst>
              <a:ext uri="{FF2B5EF4-FFF2-40B4-BE49-F238E27FC236}">
                <a16:creationId xmlns:a16="http://schemas.microsoft.com/office/drawing/2014/main" id="{59C50439-18DF-2A4D-9381-883A7C3A37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0EA777-6657-A04F-A1D2-49CC6B336FE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8008" name="Text Placeholder 4">
            <a:extLst>
              <a:ext uri="{FF2B5EF4-FFF2-40B4-BE49-F238E27FC236}">
                <a16:creationId xmlns:a16="http://schemas.microsoft.com/office/drawing/2014/main" id="{6BAAAC5E-F857-7D4A-AA92-5C117336D53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3/6</a:t>
            </a:r>
          </a:p>
        </p:txBody>
      </p:sp>
      <p:sp>
        <p:nvSpPr>
          <p:cNvPr id="128009" name="TextBox 9">
            <a:extLst>
              <a:ext uri="{FF2B5EF4-FFF2-40B4-BE49-F238E27FC236}">
                <a16:creationId xmlns:a16="http://schemas.microsoft.com/office/drawing/2014/main" id="{A134B2F4-FC2C-2D4E-A410-B6589887F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SageMaker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Ground Truth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11" name="TextBox 11">
            <a:extLst>
              <a:ext uri="{FF2B5EF4-FFF2-40B4-BE49-F238E27FC236}">
                <a16:creationId xmlns:a16="http://schemas.microsoft.com/office/drawing/2014/main" id="{CBD9D7AC-4474-A24E-BE81-BFB6EFF1E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Textract</a:t>
            </a:r>
          </a:p>
        </p:txBody>
      </p:sp>
      <p:sp>
        <p:nvSpPr>
          <p:cNvPr id="128012" name="TextBox 12">
            <a:extLst>
              <a:ext uri="{FF2B5EF4-FFF2-40B4-BE49-F238E27FC236}">
                <a16:creationId xmlns:a16="http://schemas.microsoft.com/office/drawing/2014/main" id="{3C8AA8D4-92BC-3F4B-94B8-FB5ED70B7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Transcribe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15" name="TextBox 15">
            <a:extLst>
              <a:ext uri="{FF2B5EF4-FFF2-40B4-BE49-F238E27FC236}">
                <a16:creationId xmlns:a16="http://schemas.microsoft.com/office/drawing/2014/main" id="{F4004B01-6072-3F49-875C-0FE84A868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Translate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Graphic 16">
            <a:extLst>
              <a:ext uri="{FF2B5EF4-FFF2-40B4-BE49-F238E27FC236}">
                <a16:creationId xmlns:a16="http://schemas.microsoft.com/office/drawing/2014/main" id="{0BC7E21A-096B-7049-B63D-ADF38024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Graphic 12">
            <a:extLst>
              <a:ext uri="{FF2B5EF4-FFF2-40B4-BE49-F238E27FC236}">
                <a16:creationId xmlns:a16="http://schemas.microsoft.com/office/drawing/2014/main" id="{D69D931A-C570-E240-9797-E8500374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Graphic 9">
            <a:extLst>
              <a:ext uri="{FF2B5EF4-FFF2-40B4-BE49-F238E27FC236}">
                <a16:creationId xmlns:a16="http://schemas.microsoft.com/office/drawing/2014/main" id="{5B1E53F0-B5F6-4744-B1E4-735D7DF3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itle 1">
            <a:extLst>
              <a:ext uri="{FF2B5EF4-FFF2-40B4-BE49-F238E27FC236}">
                <a16:creationId xmlns:a16="http://schemas.microsoft.com/office/drawing/2014/main" id="{AB9AEA3F-09C2-DA4E-96D0-7452C6190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72710" name="Footer Placeholder 2">
            <a:extLst>
              <a:ext uri="{FF2B5EF4-FFF2-40B4-BE49-F238E27FC236}">
                <a16:creationId xmlns:a16="http://schemas.microsoft.com/office/drawing/2014/main" id="{F31DC9A3-728C-9D4D-8E38-0EFB594C6F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2711" name="Slide Number Placeholder 3">
            <a:extLst>
              <a:ext uri="{FF2B5EF4-FFF2-40B4-BE49-F238E27FC236}">
                <a16:creationId xmlns:a16="http://schemas.microsoft.com/office/drawing/2014/main" id="{960438CE-AB9A-F84F-A42C-9E7AC830E3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9D4ABC-3FC9-9349-A357-4BF8E76B17F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2712" name="Text Placeholder 4">
            <a:extLst>
              <a:ext uri="{FF2B5EF4-FFF2-40B4-BE49-F238E27FC236}">
                <a16:creationId xmlns:a16="http://schemas.microsoft.com/office/drawing/2014/main" id="{3A73DE8F-851E-5D41-AC99-64FCDCD508F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4/5</a:t>
            </a:r>
          </a:p>
        </p:txBody>
      </p:sp>
      <p:sp>
        <p:nvSpPr>
          <p:cNvPr id="72713" name="TextBox 10">
            <a:extLst>
              <a:ext uri="{FF2B5EF4-FFF2-40B4-BE49-F238E27FC236}">
                <a16:creationId xmlns:a16="http://schemas.microsoft.com/office/drawing/2014/main" id="{54592BA6-EED4-4D4C-87F1-2DE03F5C8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F6B7F-24BC-BB43-B6EE-DC94E7F494C4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5" name="TextBox 17">
            <a:extLst>
              <a:ext uri="{FF2B5EF4-FFF2-40B4-BE49-F238E27FC236}">
                <a16:creationId xmlns:a16="http://schemas.microsoft.com/office/drawing/2014/main" id="{38452178-2169-2E42-9969-C0281B7D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Lake Formation</a:t>
            </a:r>
          </a:p>
        </p:txBody>
      </p:sp>
      <p:sp>
        <p:nvSpPr>
          <p:cNvPr id="72716" name="TextBox 19">
            <a:extLst>
              <a:ext uri="{FF2B5EF4-FFF2-40B4-BE49-F238E27FC236}">
                <a16:creationId xmlns:a16="http://schemas.microsoft.com/office/drawing/2014/main" id="{C8E47999-30F8-CB48-A34B-BE0E0DBAE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 Pipeline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3570B0-F2FF-6A4A-9015-375881D7FBEA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17F66F-E8BB-AE40-AD6A-8E6AAEFD21BA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9" name="TextBox 34">
            <a:extLst>
              <a:ext uri="{FF2B5EF4-FFF2-40B4-BE49-F238E27FC236}">
                <a16:creationId xmlns:a16="http://schemas.microsoft.com/office/drawing/2014/main" id="{4361D5E5-3AD2-834E-B6A2-8DAA14F99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0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Managed Streaming for Kafka</a:t>
            </a:r>
          </a:p>
        </p:txBody>
      </p:sp>
      <p:sp>
        <p:nvSpPr>
          <p:cNvPr id="72720" name="TextBox 18">
            <a:extLst>
              <a:ext uri="{FF2B5EF4-FFF2-40B4-BE49-F238E27FC236}">
                <a16:creationId xmlns:a16="http://schemas.microsoft.com/office/drawing/2014/main" id="{717BFB7F-B2BE-8B41-BD38-F9F34893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3316288"/>
            <a:ext cx="21288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72721" name="Graphic 6">
            <a:extLst>
              <a:ext uri="{FF2B5EF4-FFF2-40B4-BE49-F238E27FC236}">
                <a16:creationId xmlns:a16="http://schemas.microsoft.com/office/drawing/2014/main" id="{14EDF261-C712-3D46-9BCF-4DBEACDC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2809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Graphic 8">
            <a:extLst>
              <a:ext uri="{FF2B5EF4-FFF2-40B4-BE49-F238E27FC236}">
                <a16:creationId xmlns:a16="http://schemas.microsoft.com/office/drawing/2014/main" id="{5D5A0BD6-3669-CD4D-B140-68277BFC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6" name="Graphic 19">
            <a:extLst>
              <a:ext uri="{FF2B5EF4-FFF2-40B4-BE49-F238E27FC236}">
                <a16:creationId xmlns:a16="http://schemas.microsoft.com/office/drawing/2014/main" id="{C57663F6-77C0-F24B-8672-6CDE3538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Graphic 16">
            <a:extLst>
              <a:ext uri="{FF2B5EF4-FFF2-40B4-BE49-F238E27FC236}">
                <a16:creationId xmlns:a16="http://schemas.microsoft.com/office/drawing/2014/main" id="{E51E7CD9-3510-794A-AD99-B36584C8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Graphic 6">
            <a:extLst>
              <a:ext uri="{FF2B5EF4-FFF2-40B4-BE49-F238E27FC236}">
                <a16:creationId xmlns:a16="http://schemas.microsoft.com/office/drawing/2014/main" id="{1252ADA4-25F6-1F45-AEF2-BA11E52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Title 1">
            <a:extLst>
              <a:ext uri="{FF2B5EF4-FFF2-40B4-BE49-F238E27FC236}">
                <a16:creationId xmlns:a16="http://schemas.microsoft.com/office/drawing/2014/main" id="{F41B2C3D-7542-8148-9E5D-926413970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29030" name="Footer Placeholder 2">
            <a:extLst>
              <a:ext uri="{FF2B5EF4-FFF2-40B4-BE49-F238E27FC236}">
                <a16:creationId xmlns:a16="http://schemas.microsoft.com/office/drawing/2014/main" id="{EE467CCD-3C31-B442-A706-E4D6B5FC66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29031" name="Slide Number Placeholder 3">
            <a:extLst>
              <a:ext uri="{FF2B5EF4-FFF2-40B4-BE49-F238E27FC236}">
                <a16:creationId xmlns:a16="http://schemas.microsoft.com/office/drawing/2014/main" id="{4213D798-1BA7-2244-A7F9-669DBEC7A2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C6F527-F745-E340-B394-604D3F6F58A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29032" name="Text Placeholder 4">
            <a:extLst>
              <a:ext uri="{FF2B5EF4-FFF2-40B4-BE49-F238E27FC236}">
                <a16:creationId xmlns:a16="http://schemas.microsoft.com/office/drawing/2014/main" id="{2D2E219D-63F3-C944-943C-8F25B561E67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4/6</a:t>
            </a:r>
          </a:p>
        </p:txBody>
      </p:sp>
      <p:sp>
        <p:nvSpPr>
          <p:cNvPr id="129033" name="TextBox 9">
            <a:extLst>
              <a:ext uri="{FF2B5EF4-FFF2-40B4-BE49-F238E27FC236}">
                <a16:creationId xmlns:a16="http://schemas.microsoft.com/office/drawing/2014/main" id="{81E16D03-AC27-1D40-BC84-4A59C6DB9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Learning AMIs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35" name="TextBox 11">
            <a:extLst>
              <a:ext uri="{FF2B5EF4-FFF2-40B4-BE49-F238E27FC236}">
                <a16:creationId xmlns:a16="http://schemas.microsoft.com/office/drawing/2014/main" id="{C7E4F85A-4897-7944-9871-B78DCF3E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 Learning Containers</a:t>
            </a:r>
          </a:p>
        </p:txBody>
      </p:sp>
      <p:sp>
        <p:nvSpPr>
          <p:cNvPr id="129036" name="TextBox 12">
            <a:extLst>
              <a:ext uri="{FF2B5EF4-FFF2-40B4-BE49-F238E27FC236}">
                <a16:creationId xmlns:a16="http://schemas.microsoft.com/office/drawing/2014/main" id="{190F35A6-E4A1-3D48-B61C-3F84B1CFD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DeepLens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39" name="TextBox 15">
            <a:extLst>
              <a:ext uri="{FF2B5EF4-FFF2-40B4-BE49-F238E27FC236}">
                <a16:creationId xmlns:a16="http://schemas.microsoft.com/office/drawing/2014/main" id="{50951DDE-901C-224B-AEE7-7C529852A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DeepRacer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Graphic 24">
            <a:extLst>
              <a:ext uri="{FF2B5EF4-FFF2-40B4-BE49-F238E27FC236}">
                <a16:creationId xmlns:a16="http://schemas.microsoft.com/office/drawing/2014/main" id="{92E0706C-1EA8-FB44-BDDB-2033A25A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0" name="Graphic 21">
            <a:extLst>
              <a:ext uri="{FF2B5EF4-FFF2-40B4-BE49-F238E27FC236}">
                <a16:creationId xmlns:a16="http://schemas.microsoft.com/office/drawing/2014/main" id="{781E51DD-C61F-264D-AC4B-6474EF44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Graphic 18">
            <a:extLst>
              <a:ext uri="{FF2B5EF4-FFF2-40B4-BE49-F238E27FC236}">
                <a16:creationId xmlns:a16="http://schemas.microsoft.com/office/drawing/2014/main" id="{D1B8AF70-D275-8B47-A778-0E1BB86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Graphic 8">
            <a:extLst>
              <a:ext uri="{FF2B5EF4-FFF2-40B4-BE49-F238E27FC236}">
                <a16:creationId xmlns:a16="http://schemas.microsoft.com/office/drawing/2014/main" id="{4B492239-048E-D44B-8617-E0DC3DD3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Title 1">
            <a:extLst>
              <a:ext uri="{FF2B5EF4-FFF2-40B4-BE49-F238E27FC236}">
                <a16:creationId xmlns:a16="http://schemas.microsoft.com/office/drawing/2014/main" id="{BDEDEDCD-06D1-DA46-BF31-260FE6785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30054" name="Footer Placeholder 2">
            <a:extLst>
              <a:ext uri="{FF2B5EF4-FFF2-40B4-BE49-F238E27FC236}">
                <a16:creationId xmlns:a16="http://schemas.microsoft.com/office/drawing/2014/main" id="{3ABE07B5-24BC-4942-96A7-112448254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0055" name="Slide Number Placeholder 3">
            <a:extLst>
              <a:ext uri="{FF2B5EF4-FFF2-40B4-BE49-F238E27FC236}">
                <a16:creationId xmlns:a16="http://schemas.microsoft.com/office/drawing/2014/main" id="{30867F9D-B469-3E48-9992-7FEAB283C4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205A98-FE86-A34C-92D8-A38FF6EB658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0056" name="Text Placeholder 4">
            <a:extLst>
              <a:ext uri="{FF2B5EF4-FFF2-40B4-BE49-F238E27FC236}">
                <a16:creationId xmlns:a16="http://schemas.microsoft.com/office/drawing/2014/main" id="{5BB876A8-A42E-454E-9E52-AD1D874B554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5/6</a:t>
            </a:r>
          </a:p>
        </p:txBody>
      </p:sp>
      <p:sp>
        <p:nvSpPr>
          <p:cNvPr id="130057" name="TextBox 9">
            <a:extLst>
              <a:ext uri="{FF2B5EF4-FFF2-40B4-BE49-F238E27FC236}">
                <a16:creationId xmlns:a16="http://schemas.microsoft.com/office/drawing/2014/main" id="{008D515E-D7BB-6545-A6CF-6A5786444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Apache MXNet on AWS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059" name="TextBox 11">
            <a:extLst>
              <a:ext uri="{FF2B5EF4-FFF2-40B4-BE49-F238E27FC236}">
                <a16:creationId xmlns:a16="http://schemas.microsoft.com/office/drawing/2014/main" id="{03C49948-B16C-4045-95D0-946B9939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TensorFlow on AWS</a:t>
            </a:r>
          </a:p>
        </p:txBody>
      </p:sp>
      <p:sp>
        <p:nvSpPr>
          <p:cNvPr id="130060" name="TextBox 12">
            <a:extLst>
              <a:ext uri="{FF2B5EF4-FFF2-40B4-BE49-F238E27FC236}">
                <a16:creationId xmlns:a16="http://schemas.microsoft.com/office/drawing/2014/main" id="{483CFD30-D838-A64D-9F1B-CAEA02C2B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DeepComposer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063" name="TextBox 15">
            <a:extLst>
              <a:ext uri="{FF2B5EF4-FFF2-40B4-BE49-F238E27FC236}">
                <a16:creationId xmlns:a16="http://schemas.microsoft.com/office/drawing/2014/main" id="{9187CDB4-66E2-D84B-ADAC-823696C16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Augmented AI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Graphic 7">
            <a:extLst>
              <a:ext uri="{FF2B5EF4-FFF2-40B4-BE49-F238E27FC236}">
                <a16:creationId xmlns:a16="http://schemas.microsoft.com/office/drawing/2014/main" id="{CAB6C31B-4F92-134F-B161-F7A807CB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Graphic 19">
            <a:extLst>
              <a:ext uri="{FF2B5EF4-FFF2-40B4-BE49-F238E27FC236}">
                <a16:creationId xmlns:a16="http://schemas.microsoft.com/office/drawing/2014/main" id="{AD54EA41-6D97-F94B-8133-C3324AEA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Graphic 16">
            <a:extLst>
              <a:ext uri="{FF2B5EF4-FFF2-40B4-BE49-F238E27FC236}">
                <a16:creationId xmlns:a16="http://schemas.microsoft.com/office/drawing/2014/main" id="{BABB7140-A80E-9945-B606-9F624E02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Graphic 6">
            <a:extLst>
              <a:ext uri="{FF2B5EF4-FFF2-40B4-BE49-F238E27FC236}">
                <a16:creationId xmlns:a16="http://schemas.microsoft.com/office/drawing/2014/main" id="{CCF6CA92-ED8B-ED45-A59A-440ADE86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795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Title 1">
            <a:extLst>
              <a:ext uri="{FF2B5EF4-FFF2-40B4-BE49-F238E27FC236}">
                <a16:creationId xmlns:a16="http://schemas.microsoft.com/office/drawing/2014/main" id="{6AD86A73-B55B-9A4D-8285-31E12C80B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Machine Learning</a:t>
            </a:r>
          </a:p>
        </p:txBody>
      </p:sp>
      <p:sp>
        <p:nvSpPr>
          <p:cNvPr id="131078" name="Footer Placeholder 2">
            <a:extLst>
              <a:ext uri="{FF2B5EF4-FFF2-40B4-BE49-F238E27FC236}">
                <a16:creationId xmlns:a16="http://schemas.microsoft.com/office/drawing/2014/main" id="{D99E70A5-5B30-1849-A1DF-E2BD808D8D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1079" name="Slide Number Placeholder 3">
            <a:extLst>
              <a:ext uri="{FF2B5EF4-FFF2-40B4-BE49-F238E27FC236}">
                <a16:creationId xmlns:a16="http://schemas.microsoft.com/office/drawing/2014/main" id="{5B62B6A2-01C5-F146-B883-5C961E6A19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35121A7-856F-184F-A4CC-8B0A30F4BBA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1080" name="Text Placeholder 4">
            <a:extLst>
              <a:ext uri="{FF2B5EF4-FFF2-40B4-BE49-F238E27FC236}">
                <a16:creationId xmlns:a16="http://schemas.microsoft.com/office/drawing/2014/main" id="{8891CB73-5D8C-2E45-A3EF-7DF6988D7C5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6/6</a:t>
            </a:r>
          </a:p>
        </p:txBody>
      </p:sp>
      <p:sp>
        <p:nvSpPr>
          <p:cNvPr id="131081" name="TextBox 9">
            <a:extLst>
              <a:ext uri="{FF2B5EF4-FFF2-40B4-BE49-F238E27FC236}">
                <a16:creationId xmlns:a16="http://schemas.microsoft.com/office/drawing/2014/main" id="{5AC93FF1-2FE1-1344-8305-B393CCB97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Fraud Detector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A7FCA-9BFD-D147-B3A3-B7CDC169C507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083" name="TextBox 11">
            <a:extLst>
              <a:ext uri="{FF2B5EF4-FFF2-40B4-BE49-F238E27FC236}">
                <a16:creationId xmlns:a16="http://schemas.microsoft.com/office/drawing/2014/main" id="{B8E57121-B9F9-D544-8E2A-A75FBD8E2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Kendra</a:t>
            </a:r>
          </a:p>
        </p:txBody>
      </p:sp>
      <p:sp>
        <p:nvSpPr>
          <p:cNvPr id="131084" name="TextBox 12">
            <a:extLst>
              <a:ext uri="{FF2B5EF4-FFF2-40B4-BE49-F238E27FC236}">
                <a16:creationId xmlns:a16="http://schemas.microsoft.com/office/drawing/2014/main" id="{D720BF19-F88C-DF45-9EF7-D0AB3D17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CodeGuru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D4863-BEC8-DF4F-B955-6DD3745A270D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F06FDB-5A65-FA49-A7EA-4CDC56D48A7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087" name="TextBox 17">
            <a:extLst>
              <a:ext uri="{FF2B5EF4-FFF2-40B4-BE49-F238E27FC236}">
                <a16:creationId xmlns:a16="http://schemas.microsoft.com/office/drawing/2014/main" id="{A3DCB14C-F99D-4C42-A57D-965DC34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TorchServe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Graphic 7">
            <a:extLst>
              <a:ext uri="{FF2B5EF4-FFF2-40B4-BE49-F238E27FC236}">
                <a16:creationId xmlns:a16="http://schemas.microsoft.com/office/drawing/2014/main" id="{780DA8D5-3B34-7A42-AB8A-9DC8DF3E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8" name="Title 1">
            <a:extLst>
              <a:ext uri="{FF2B5EF4-FFF2-40B4-BE49-F238E27FC236}">
                <a16:creationId xmlns:a16="http://schemas.microsoft.com/office/drawing/2014/main" id="{AE00CE56-207B-2945-995E-BE4CC574FFF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2099" name="Footer Placeholder 2">
            <a:extLst>
              <a:ext uri="{FF2B5EF4-FFF2-40B4-BE49-F238E27FC236}">
                <a16:creationId xmlns:a16="http://schemas.microsoft.com/office/drawing/2014/main" id="{90670D40-5365-B04A-846E-7519CC670E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6138531C-08B9-9746-B664-E76661D3FB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22D6CB-8146-BC45-81A9-C119847D524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2101" name="Title 3">
            <a:extLst>
              <a:ext uri="{FF2B5EF4-FFF2-40B4-BE49-F238E27FC236}">
                <a16:creationId xmlns:a16="http://schemas.microsoft.com/office/drawing/2014/main" id="{EA348FC8-AF69-0B4A-B735-F507201B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51085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2" name="Graphic 23">
            <a:extLst>
              <a:ext uri="{FF2B5EF4-FFF2-40B4-BE49-F238E27FC236}">
                <a16:creationId xmlns:a16="http://schemas.microsoft.com/office/drawing/2014/main" id="{7A72A076-3A2E-204D-AE19-AFA86185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Graphic 21">
            <a:extLst>
              <a:ext uri="{FF2B5EF4-FFF2-40B4-BE49-F238E27FC236}">
                <a16:creationId xmlns:a16="http://schemas.microsoft.com/office/drawing/2014/main" id="{B45903B4-7E49-3249-ACFD-E2CF246C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Graphic 19">
            <a:extLst>
              <a:ext uri="{FF2B5EF4-FFF2-40B4-BE49-F238E27FC236}">
                <a16:creationId xmlns:a16="http://schemas.microsoft.com/office/drawing/2014/main" id="{17D3C6F3-E3D2-C34F-ACB3-7D914807F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itle 1">
            <a:extLst>
              <a:ext uri="{FF2B5EF4-FFF2-40B4-BE49-F238E27FC236}">
                <a16:creationId xmlns:a16="http://schemas.microsoft.com/office/drawing/2014/main" id="{5F7A2A85-19C6-7541-AEC3-532C78C78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3127" name="Footer Placeholder 2">
            <a:extLst>
              <a:ext uri="{FF2B5EF4-FFF2-40B4-BE49-F238E27FC236}">
                <a16:creationId xmlns:a16="http://schemas.microsoft.com/office/drawing/2014/main" id="{8538C737-9472-864C-A27E-EE32C7396C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3128" name="Slide Number Placeholder 3">
            <a:extLst>
              <a:ext uri="{FF2B5EF4-FFF2-40B4-BE49-F238E27FC236}">
                <a16:creationId xmlns:a16="http://schemas.microsoft.com/office/drawing/2014/main" id="{55889893-AB74-874B-AEFA-719E536AF6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F6C767-AA26-6944-93E8-D9664C3B31E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3129" name="Text Placeholder 4">
            <a:extLst>
              <a:ext uri="{FF2B5EF4-FFF2-40B4-BE49-F238E27FC236}">
                <a16:creationId xmlns:a16="http://schemas.microsoft.com/office/drawing/2014/main" id="{CFCBA71C-59C5-0F4F-833F-53301CB409D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1/7</a:t>
            </a:r>
          </a:p>
        </p:txBody>
      </p:sp>
      <p:sp>
        <p:nvSpPr>
          <p:cNvPr id="133130" name="TextBox 9">
            <a:extLst>
              <a:ext uri="{FF2B5EF4-FFF2-40B4-BE49-F238E27FC236}">
                <a16:creationId xmlns:a16="http://schemas.microsoft.com/office/drawing/2014/main" id="{F9D6EE48-441C-334D-8184-61EA0808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32" name="TextBox 11">
            <a:extLst>
              <a:ext uri="{FF2B5EF4-FFF2-40B4-BE49-F238E27FC236}">
                <a16:creationId xmlns:a16="http://schemas.microsoft.com/office/drawing/2014/main" id="{8A6510EF-7340-5444-A7B7-B9B292B27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Auto Scaling</a:t>
            </a:r>
          </a:p>
        </p:txBody>
      </p:sp>
      <p:sp>
        <p:nvSpPr>
          <p:cNvPr id="133133" name="TextBox 12">
            <a:extLst>
              <a:ext uri="{FF2B5EF4-FFF2-40B4-BE49-F238E27FC236}">
                <a16:creationId xmlns:a16="http://schemas.microsoft.com/office/drawing/2014/main" id="{471A2A30-254D-C545-BF6F-F947BDB89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CloudFormation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71BA6-F4A8-5B42-B8F8-2A3CD664A5DF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36" name="TextBox 15">
            <a:extLst>
              <a:ext uri="{FF2B5EF4-FFF2-40B4-BE49-F238E27FC236}">
                <a16:creationId xmlns:a16="http://schemas.microsoft.com/office/drawing/2014/main" id="{894473A3-AB6B-5B4E-AD13-7640027BE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</a:p>
        </p:txBody>
      </p:sp>
      <p:sp>
        <p:nvSpPr>
          <p:cNvPr id="133137" name="TextBox 16">
            <a:extLst>
              <a:ext uri="{FF2B5EF4-FFF2-40B4-BE49-F238E27FC236}">
                <a16:creationId xmlns:a16="http://schemas.microsoft.com/office/drawing/2014/main" id="{CC40AD60-B662-784F-9983-7E935CFCA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3276600"/>
            <a:ext cx="1187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sp>
        <p:nvSpPr>
          <p:cNvPr id="133138" name="TextBox 18">
            <a:extLst>
              <a:ext uri="{FF2B5EF4-FFF2-40B4-BE49-F238E27FC236}">
                <a16:creationId xmlns:a16="http://schemas.microsoft.com/office/drawing/2014/main" id="{5B4D693A-399B-9449-B330-059CE1BF8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3289300"/>
            <a:ext cx="12271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33139" name="TextBox 20">
            <a:extLst>
              <a:ext uri="{FF2B5EF4-FFF2-40B4-BE49-F238E27FC236}">
                <a16:creationId xmlns:a16="http://schemas.microsoft.com/office/drawing/2014/main" id="{A561273F-29A9-C547-A3BF-A7077BEAF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4340225"/>
            <a:ext cx="23717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(time-based)</a:t>
            </a:r>
          </a:p>
        </p:txBody>
      </p:sp>
      <p:sp>
        <p:nvSpPr>
          <p:cNvPr id="133140" name="TextBox 25">
            <a:extLst>
              <a:ext uri="{FF2B5EF4-FFF2-40B4-BE49-F238E27FC236}">
                <a16:creationId xmlns:a16="http://schemas.microsoft.com/office/drawing/2014/main" id="{9A1CA2D0-8996-8A4A-AC45-59216DF1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4337050"/>
            <a:ext cx="23717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(event-based)</a:t>
            </a:r>
          </a:p>
        </p:txBody>
      </p:sp>
      <p:sp>
        <p:nvSpPr>
          <p:cNvPr id="133141" name="TextBox 26">
            <a:extLst>
              <a:ext uri="{FF2B5EF4-FFF2-40B4-BE49-F238E27FC236}">
                <a16:creationId xmlns:a16="http://schemas.microsoft.com/office/drawing/2014/main" id="{FFBEB238-65EF-7540-98B5-57280CE4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3276600"/>
            <a:ext cx="1187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Change set</a:t>
            </a:r>
          </a:p>
        </p:txBody>
      </p:sp>
      <p:sp>
        <p:nvSpPr>
          <p:cNvPr id="133142" name="TextBox 27">
            <a:extLst>
              <a:ext uri="{FF2B5EF4-FFF2-40B4-BE49-F238E27FC236}">
                <a16:creationId xmlns:a16="http://schemas.microsoft.com/office/drawing/2014/main" id="{3260431A-6357-8A4D-B412-8E17FE801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3276600"/>
            <a:ext cx="12255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Stack</a:t>
            </a:r>
          </a:p>
        </p:txBody>
      </p:sp>
      <p:sp>
        <p:nvSpPr>
          <p:cNvPr id="133143" name="TextBox 28">
            <a:extLst>
              <a:ext uri="{FF2B5EF4-FFF2-40B4-BE49-F238E27FC236}">
                <a16:creationId xmlns:a16="http://schemas.microsoft.com/office/drawing/2014/main" id="{66687C9C-9470-B74E-8426-E0BE80D85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4362450"/>
            <a:ext cx="1187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133144" name="Graphic 6">
            <a:extLst>
              <a:ext uri="{FF2B5EF4-FFF2-40B4-BE49-F238E27FC236}">
                <a16:creationId xmlns:a16="http://schemas.microsoft.com/office/drawing/2014/main" id="{D808508E-BB8A-B744-81A6-F5C1AD1D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5" name="Graphic 8">
            <a:extLst>
              <a:ext uri="{FF2B5EF4-FFF2-40B4-BE49-F238E27FC236}">
                <a16:creationId xmlns:a16="http://schemas.microsoft.com/office/drawing/2014/main" id="{C2BEED3A-99B7-F24B-8A8A-EBBD164E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8178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6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8798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7" name="Graphic 30">
            <a:extLst>
              <a:ext uri="{FF2B5EF4-FFF2-40B4-BE49-F238E27FC236}">
                <a16:creationId xmlns:a16="http://schemas.microsoft.com/office/drawing/2014/main" id="{78EF5161-330F-8940-91A5-2C4D562E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8735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8" name="Graphic 32">
            <a:extLst>
              <a:ext uri="{FF2B5EF4-FFF2-40B4-BE49-F238E27FC236}">
                <a16:creationId xmlns:a16="http://schemas.microsoft.com/office/drawing/2014/main" id="{0EFA1B4E-1A2B-B148-9D95-B0200D03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9" name="Graphic 34">
            <a:extLst>
              <a:ext uri="{FF2B5EF4-FFF2-40B4-BE49-F238E27FC236}">
                <a16:creationId xmlns:a16="http://schemas.microsoft.com/office/drawing/2014/main" id="{88A1A335-7587-EC4C-9F7C-F20C55AA6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525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0" name="Graphic 36">
            <a:extLst>
              <a:ext uri="{FF2B5EF4-FFF2-40B4-BE49-F238E27FC236}">
                <a16:creationId xmlns:a16="http://schemas.microsoft.com/office/drawing/2014/main" id="{24E83271-129A-BB43-9365-06C92B6B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3910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1" name="TextBox 31">
            <a:extLst>
              <a:ext uri="{FF2B5EF4-FFF2-40B4-BE49-F238E27FC236}">
                <a16:creationId xmlns:a16="http://schemas.microsoft.com/office/drawing/2014/main" id="{D733959C-1D39-E64D-BC58-F02A1B8B0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559425"/>
            <a:ext cx="23717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Graphic 22">
            <a:extLst>
              <a:ext uri="{FF2B5EF4-FFF2-40B4-BE49-F238E27FC236}">
                <a16:creationId xmlns:a16="http://schemas.microsoft.com/office/drawing/2014/main" id="{75D98B57-ED24-9845-B9A5-D904E52F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6" name="Graphic 18">
            <a:extLst>
              <a:ext uri="{FF2B5EF4-FFF2-40B4-BE49-F238E27FC236}">
                <a16:creationId xmlns:a16="http://schemas.microsoft.com/office/drawing/2014/main" id="{8CA02A9B-0AE4-7C49-A05A-1003BFDE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Graphic 8">
            <a:extLst>
              <a:ext uri="{FF2B5EF4-FFF2-40B4-BE49-F238E27FC236}">
                <a16:creationId xmlns:a16="http://schemas.microsoft.com/office/drawing/2014/main" id="{DB012686-D413-7A47-9F5C-67C2A942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Graphic 6">
            <a:extLst>
              <a:ext uri="{FF2B5EF4-FFF2-40B4-BE49-F238E27FC236}">
                <a16:creationId xmlns:a16="http://schemas.microsoft.com/office/drawing/2014/main" id="{FDE26BA4-D4E9-9F4B-89A2-3A2E2AAF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Title 1">
            <a:extLst>
              <a:ext uri="{FF2B5EF4-FFF2-40B4-BE49-F238E27FC236}">
                <a16:creationId xmlns:a16="http://schemas.microsoft.com/office/drawing/2014/main" id="{1DCF0E29-921C-6C45-BE42-0EA6B754F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4150" name="Footer Placeholder 2">
            <a:extLst>
              <a:ext uri="{FF2B5EF4-FFF2-40B4-BE49-F238E27FC236}">
                <a16:creationId xmlns:a16="http://schemas.microsoft.com/office/drawing/2014/main" id="{D0EF1634-D0B8-F847-B5BD-A4651D18C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4151" name="Slide Number Placeholder 3">
            <a:extLst>
              <a:ext uri="{FF2B5EF4-FFF2-40B4-BE49-F238E27FC236}">
                <a16:creationId xmlns:a16="http://schemas.microsoft.com/office/drawing/2014/main" id="{5F36F84D-1221-A54E-88B6-A31E8875B7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E0FB20-42FB-5D49-95D6-97B86DB8E7E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4152" name="Text Placeholder 4">
            <a:extLst>
              <a:ext uri="{FF2B5EF4-FFF2-40B4-BE49-F238E27FC236}">
                <a16:creationId xmlns:a16="http://schemas.microsoft.com/office/drawing/2014/main" id="{FC755980-4CE1-F243-8EE2-46501571F76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2/7</a:t>
            </a:r>
          </a:p>
        </p:txBody>
      </p:sp>
      <p:sp>
        <p:nvSpPr>
          <p:cNvPr id="134153" name="TextBox 9">
            <a:extLst>
              <a:ext uri="{FF2B5EF4-FFF2-40B4-BE49-F238E27FC236}">
                <a16:creationId xmlns:a16="http://schemas.microsoft.com/office/drawing/2014/main" id="{53AF91BD-A968-DC48-B314-976AFE426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Command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Line Interface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55" name="TextBox 11">
            <a:extLst>
              <a:ext uri="{FF2B5EF4-FFF2-40B4-BE49-F238E27FC236}">
                <a16:creationId xmlns:a16="http://schemas.microsoft.com/office/drawing/2014/main" id="{5C8E566C-437D-8746-8A1B-F8B7B419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Config</a:t>
            </a:r>
          </a:p>
        </p:txBody>
      </p:sp>
      <p:sp>
        <p:nvSpPr>
          <p:cNvPr id="134156" name="TextBox 12">
            <a:extLst>
              <a:ext uri="{FF2B5EF4-FFF2-40B4-BE49-F238E27FC236}">
                <a16:creationId xmlns:a16="http://schemas.microsoft.com/office/drawing/2014/main" id="{C28082E7-4BB1-8C4B-9F25-D70A62EC0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License Manager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71BA6-F4A8-5B42-B8F8-2A3CD664A5DF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59" name="TextBox 15">
            <a:extLst>
              <a:ext uri="{FF2B5EF4-FFF2-40B4-BE49-F238E27FC236}">
                <a16:creationId xmlns:a16="http://schemas.microsoft.com/office/drawing/2014/main" id="{D942EF34-D9BB-4042-8C8F-5FD82ADC7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Managed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Graphic 20">
            <a:extLst>
              <a:ext uri="{FF2B5EF4-FFF2-40B4-BE49-F238E27FC236}">
                <a16:creationId xmlns:a16="http://schemas.microsoft.com/office/drawing/2014/main" id="{45703191-6215-2544-9200-56172FA8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0" name="Graphic 17">
            <a:extLst>
              <a:ext uri="{FF2B5EF4-FFF2-40B4-BE49-F238E27FC236}">
                <a16:creationId xmlns:a16="http://schemas.microsoft.com/office/drawing/2014/main" id="{B7B38948-C152-AC4C-A361-CE2BC8A2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1" name="Graphic 7">
            <a:extLst>
              <a:ext uri="{FF2B5EF4-FFF2-40B4-BE49-F238E27FC236}">
                <a16:creationId xmlns:a16="http://schemas.microsoft.com/office/drawing/2014/main" id="{EBDB3DAB-062E-7949-A9DF-2DAE060E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Title 1">
            <a:extLst>
              <a:ext uri="{FF2B5EF4-FFF2-40B4-BE49-F238E27FC236}">
                <a16:creationId xmlns:a16="http://schemas.microsoft.com/office/drawing/2014/main" id="{A3F9561C-AA11-6C44-B4C5-74AB636A5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5173" name="Footer Placeholder 2">
            <a:extLst>
              <a:ext uri="{FF2B5EF4-FFF2-40B4-BE49-F238E27FC236}">
                <a16:creationId xmlns:a16="http://schemas.microsoft.com/office/drawing/2014/main" id="{2B4D44CA-01B7-4648-A931-F79D0CB0DC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5174" name="Slide Number Placeholder 3">
            <a:extLst>
              <a:ext uri="{FF2B5EF4-FFF2-40B4-BE49-F238E27FC236}">
                <a16:creationId xmlns:a16="http://schemas.microsoft.com/office/drawing/2014/main" id="{2D112A1F-B992-9349-AF2B-42653ED899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DAD71F-33AE-F947-9196-DA5AA55FFD8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5175" name="Text Placeholder 4">
            <a:extLst>
              <a:ext uri="{FF2B5EF4-FFF2-40B4-BE49-F238E27FC236}">
                <a16:creationId xmlns:a16="http://schemas.microsoft.com/office/drawing/2014/main" id="{A484B783-CDC0-4E4C-8ACB-2CCEF4B041A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3/7</a:t>
            </a:r>
          </a:p>
        </p:txBody>
      </p:sp>
      <p:sp>
        <p:nvSpPr>
          <p:cNvPr id="135176" name="TextBox 9">
            <a:extLst>
              <a:ext uri="{FF2B5EF4-FFF2-40B4-BE49-F238E27FC236}">
                <a16:creationId xmlns:a16="http://schemas.microsoft.com/office/drawing/2014/main" id="{DB501F37-0677-2042-9DD2-0E4D0DA71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178" name="TextBox 11">
            <a:extLst>
              <a:ext uri="{FF2B5EF4-FFF2-40B4-BE49-F238E27FC236}">
                <a16:creationId xmlns:a16="http://schemas.microsoft.com/office/drawing/2014/main" id="{4FCDFC83-7A47-A44B-BC2A-EF9556DF8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OpsWorks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180" name="TextBox 16">
            <a:extLst>
              <a:ext uri="{FF2B5EF4-FFF2-40B4-BE49-F238E27FC236}">
                <a16:creationId xmlns:a16="http://schemas.microsoft.com/office/drawing/2014/main" id="{ECC839F8-3FBB-AF44-B6B5-55EFF3643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Personal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Health Dashboard</a:t>
            </a:r>
          </a:p>
        </p:txBody>
      </p:sp>
      <p:sp>
        <p:nvSpPr>
          <p:cNvPr id="135181" name="TextBox 18">
            <a:extLst>
              <a:ext uri="{FF2B5EF4-FFF2-40B4-BE49-F238E27FC236}">
                <a16:creationId xmlns:a16="http://schemas.microsoft.com/office/drawing/2014/main" id="{360F319C-E450-7E40-B95D-24EB542A2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512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Apps</a:t>
            </a:r>
          </a:p>
        </p:txBody>
      </p:sp>
      <p:sp>
        <p:nvSpPr>
          <p:cNvPr id="135182" name="TextBox 19">
            <a:extLst>
              <a:ext uri="{FF2B5EF4-FFF2-40B4-BE49-F238E27FC236}">
                <a16:creationId xmlns:a16="http://schemas.microsoft.com/office/drawing/2014/main" id="{A776C1CE-27D0-134D-A834-B79EFF14B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251200"/>
            <a:ext cx="1403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sp>
        <p:nvSpPr>
          <p:cNvPr id="135183" name="TextBox 21">
            <a:extLst>
              <a:ext uri="{FF2B5EF4-FFF2-40B4-BE49-F238E27FC236}">
                <a16:creationId xmlns:a16="http://schemas.microsoft.com/office/drawing/2014/main" id="{EB9DFD99-1751-7049-ADB6-838108110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3251200"/>
            <a:ext cx="16446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Monitoring</a:t>
            </a:r>
          </a:p>
        </p:txBody>
      </p:sp>
      <p:sp>
        <p:nvSpPr>
          <p:cNvPr id="135184" name="TextBox 22">
            <a:extLst>
              <a:ext uri="{FF2B5EF4-FFF2-40B4-BE49-F238E27FC236}">
                <a16:creationId xmlns:a16="http://schemas.microsoft.com/office/drawing/2014/main" id="{55575D0E-0AB2-B64A-8DA5-21DE5B7D0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38626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Permissions</a:t>
            </a:r>
          </a:p>
        </p:txBody>
      </p:sp>
      <p:sp>
        <p:nvSpPr>
          <p:cNvPr id="135185" name="TextBox 23">
            <a:extLst>
              <a:ext uri="{FF2B5EF4-FFF2-40B4-BE49-F238E27FC236}">
                <a16:creationId xmlns:a16="http://schemas.microsoft.com/office/drawing/2014/main" id="{BB873DF5-4C7B-104B-A61E-E4ED0A28D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4386263"/>
            <a:ext cx="1403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Deployments</a:t>
            </a:r>
          </a:p>
        </p:txBody>
      </p:sp>
      <p:sp>
        <p:nvSpPr>
          <p:cNvPr id="135186" name="TextBox 24">
            <a:extLst>
              <a:ext uri="{FF2B5EF4-FFF2-40B4-BE49-F238E27FC236}">
                <a16:creationId xmlns:a16="http://schemas.microsoft.com/office/drawing/2014/main" id="{D0210E15-3FD4-CF42-A2C4-C8CF0ED0B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4386263"/>
            <a:ext cx="1644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Layers</a:t>
            </a:r>
          </a:p>
        </p:txBody>
      </p:sp>
      <p:sp>
        <p:nvSpPr>
          <p:cNvPr id="135187" name="TextBox 25">
            <a:extLst>
              <a:ext uri="{FF2B5EF4-FFF2-40B4-BE49-F238E27FC236}">
                <a16:creationId xmlns:a16="http://schemas.microsoft.com/office/drawing/2014/main" id="{D4084B12-B16A-9840-84B0-9DF633C0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5486400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135188" name="TextBox 26">
            <a:extLst>
              <a:ext uri="{FF2B5EF4-FFF2-40B4-BE49-F238E27FC236}">
                <a16:creationId xmlns:a16="http://schemas.microsoft.com/office/drawing/2014/main" id="{65C84971-553C-CB43-B5A7-47703360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5486400"/>
            <a:ext cx="1403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Stack2</a:t>
            </a:r>
          </a:p>
        </p:txBody>
      </p:sp>
      <p:pic>
        <p:nvPicPr>
          <p:cNvPr id="135189" name="Graphic 6">
            <a:extLst>
              <a:ext uri="{FF2B5EF4-FFF2-40B4-BE49-F238E27FC236}">
                <a16:creationId xmlns:a16="http://schemas.microsoft.com/office/drawing/2014/main" id="{28FEE25D-A6D6-E544-8F71-EBE26C51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0" name="Graphic 12">
            <a:extLst>
              <a:ext uri="{FF2B5EF4-FFF2-40B4-BE49-F238E27FC236}">
                <a16:creationId xmlns:a16="http://schemas.microsoft.com/office/drawing/2014/main" id="{863FA39A-DD3B-9146-9255-0EF173EF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1" name="Graphic 15">
            <a:extLst>
              <a:ext uri="{FF2B5EF4-FFF2-40B4-BE49-F238E27FC236}">
                <a16:creationId xmlns:a16="http://schemas.microsoft.com/office/drawing/2014/main" id="{3060718F-0527-9840-90A6-20200C14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2" name="Graphic 28">
            <a:extLst>
              <a:ext uri="{FF2B5EF4-FFF2-40B4-BE49-F238E27FC236}">
                <a16:creationId xmlns:a16="http://schemas.microsoft.com/office/drawing/2014/main" id="{5D30DF78-2BAC-D94F-94FD-E8F321C55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3929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3" name="Graphic 30">
            <a:extLst>
              <a:ext uri="{FF2B5EF4-FFF2-40B4-BE49-F238E27FC236}">
                <a16:creationId xmlns:a16="http://schemas.microsoft.com/office/drawing/2014/main" id="{2D78A2FA-861E-FD4A-AD9F-D3444B47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929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4" name="Graphic 32">
            <a:extLst>
              <a:ext uri="{FF2B5EF4-FFF2-40B4-BE49-F238E27FC236}">
                <a16:creationId xmlns:a16="http://schemas.microsoft.com/office/drawing/2014/main" id="{3A9DB3DB-8D98-D447-A1D5-4B4D058F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29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5" name="Graphic 34">
            <a:extLst>
              <a:ext uri="{FF2B5EF4-FFF2-40B4-BE49-F238E27FC236}">
                <a16:creationId xmlns:a16="http://schemas.microsoft.com/office/drawing/2014/main" id="{84A9AD4A-C32A-0E4D-B17F-99719F2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5035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96" name="Graphic 36">
            <a:extLst>
              <a:ext uri="{FF2B5EF4-FFF2-40B4-BE49-F238E27FC236}">
                <a16:creationId xmlns:a16="http://schemas.microsoft.com/office/drawing/2014/main" id="{52CEBD95-2BC2-2F46-BB81-722E347C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035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Graphic 15">
            <a:extLst>
              <a:ext uri="{FF2B5EF4-FFF2-40B4-BE49-F238E27FC236}">
                <a16:creationId xmlns:a16="http://schemas.microsoft.com/office/drawing/2014/main" id="{3A010F8A-DF9B-CA43-8D41-3A122544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4" name="Graphic 6">
            <a:extLst>
              <a:ext uri="{FF2B5EF4-FFF2-40B4-BE49-F238E27FC236}">
                <a16:creationId xmlns:a16="http://schemas.microsoft.com/office/drawing/2014/main" id="{09D9F54A-44C4-9F4F-BBC2-E934D29D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Title 1">
            <a:extLst>
              <a:ext uri="{FF2B5EF4-FFF2-40B4-BE49-F238E27FC236}">
                <a16:creationId xmlns:a16="http://schemas.microsoft.com/office/drawing/2014/main" id="{BDF323A7-9BFE-BE4D-8949-F3FB270CF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6196" name="Footer Placeholder 2">
            <a:extLst>
              <a:ext uri="{FF2B5EF4-FFF2-40B4-BE49-F238E27FC236}">
                <a16:creationId xmlns:a16="http://schemas.microsoft.com/office/drawing/2014/main" id="{9E28EAD5-E189-B145-A4FB-4C18C1766C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6197" name="Slide Number Placeholder 3">
            <a:extLst>
              <a:ext uri="{FF2B5EF4-FFF2-40B4-BE49-F238E27FC236}">
                <a16:creationId xmlns:a16="http://schemas.microsoft.com/office/drawing/2014/main" id="{C02E6FFD-55F4-7F4A-8A6B-F8EB46AF33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0B9609-17C4-C545-8CAA-B99EF3E1E01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6198" name="Text Placeholder 4">
            <a:extLst>
              <a:ext uri="{FF2B5EF4-FFF2-40B4-BE49-F238E27FC236}">
                <a16:creationId xmlns:a16="http://schemas.microsoft.com/office/drawing/2014/main" id="{B40A2A27-DC8F-F94A-8103-CF003F4EA66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4/7</a:t>
            </a:r>
          </a:p>
        </p:txBody>
      </p:sp>
      <p:sp>
        <p:nvSpPr>
          <p:cNvPr id="136199" name="TextBox 9">
            <a:extLst>
              <a:ext uri="{FF2B5EF4-FFF2-40B4-BE49-F238E27FC236}">
                <a16:creationId xmlns:a16="http://schemas.microsoft.com/office/drawing/2014/main" id="{39385E5E-A4EF-E540-992D-64EE5733E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Service Catalog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201" name="TextBox 11">
            <a:extLst>
              <a:ext uri="{FF2B5EF4-FFF2-40B4-BE49-F238E27FC236}">
                <a16:creationId xmlns:a16="http://schemas.microsoft.com/office/drawing/2014/main" id="{EE7EF599-CC93-1843-94CE-F010641A8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Systems Manager</a:t>
            </a:r>
          </a:p>
        </p:txBody>
      </p:sp>
      <p:sp>
        <p:nvSpPr>
          <p:cNvPr id="136202" name="TextBox 12">
            <a:extLst>
              <a:ext uri="{FF2B5EF4-FFF2-40B4-BE49-F238E27FC236}">
                <a16:creationId xmlns:a16="http://schemas.microsoft.com/office/drawing/2014/main" id="{67AD54E4-8D4D-334A-B3C0-8D38F69F7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51200"/>
            <a:ext cx="1511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136203" name="TextBox 16">
            <a:extLst>
              <a:ext uri="{FF2B5EF4-FFF2-40B4-BE49-F238E27FC236}">
                <a16:creationId xmlns:a16="http://schemas.microsoft.com/office/drawing/2014/main" id="{4F088BD7-23B2-FF4D-A8E8-0EF4F359D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251200"/>
            <a:ext cx="1403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Documents</a:t>
            </a:r>
          </a:p>
        </p:txBody>
      </p:sp>
      <p:sp>
        <p:nvSpPr>
          <p:cNvPr id="136204" name="TextBox 17">
            <a:extLst>
              <a:ext uri="{FF2B5EF4-FFF2-40B4-BE49-F238E27FC236}">
                <a16:creationId xmlns:a16="http://schemas.microsoft.com/office/drawing/2014/main" id="{5A94C2F3-6482-E945-8EC3-ADFA1FA1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3251200"/>
            <a:ext cx="16446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Patch manger</a:t>
            </a:r>
          </a:p>
        </p:txBody>
      </p:sp>
      <p:sp>
        <p:nvSpPr>
          <p:cNvPr id="136205" name="TextBox 18">
            <a:extLst>
              <a:ext uri="{FF2B5EF4-FFF2-40B4-BE49-F238E27FC236}">
                <a16:creationId xmlns:a16="http://schemas.microsoft.com/office/drawing/2014/main" id="{0354571A-99DC-144D-9DA9-C1F36512D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386263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OpsCenter</a:t>
            </a:r>
          </a:p>
        </p:txBody>
      </p:sp>
      <p:sp>
        <p:nvSpPr>
          <p:cNvPr id="136206" name="TextBox 19">
            <a:extLst>
              <a:ext uri="{FF2B5EF4-FFF2-40B4-BE49-F238E27FC236}">
                <a16:creationId xmlns:a16="http://schemas.microsoft.com/office/drawing/2014/main" id="{845AAF36-C9BE-BD4D-9C80-22B3ED4B1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4386263"/>
            <a:ext cx="1403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136207" name="TextBox 20">
            <a:extLst>
              <a:ext uri="{FF2B5EF4-FFF2-40B4-BE49-F238E27FC236}">
                <a16:creationId xmlns:a16="http://schemas.microsoft.com/office/drawing/2014/main" id="{F02563A1-D6AE-F64E-AD6E-A5BA16855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275" y="4386263"/>
            <a:ext cx="1644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Maintenance windows</a:t>
            </a:r>
          </a:p>
        </p:txBody>
      </p:sp>
      <p:sp>
        <p:nvSpPr>
          <p:cNvPr id="136208" name="TextBox 21">
            <a:extLst>
              <a:ext uri="{FF2B5EF4-FFF2-40B4-BE49-F238E27FC236}">
                <a16:creationId xmlns:a16="http://schemas.microsoft.com/office/drawing/2014/main" id="{0DEE6F5D-CAE0-F446-BE31-34D33BE9D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5486400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command</a:t>
            </a:r>
          </a:p>
        </p:txBody>
      </p:sp>
      <p:sp>
        <p:nvSpPr>
          <p:cNvPr id="136209" name="TextBox 23">
            <a:extLst>
              <a:ext uri="{FF2B5EF4-FFF2-40B4-BE49-F238E27FC236}">
                <a16:creationId xmlns:a16="http://schemas.microsoft.com/office/drawing/2014/main" id="{8FF51CC8-33C3-4E47-BDCA-1E64EC1DC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8" y="3251200"/>
            <a:ext cx="16462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Parameter store</a:t>
            </a:r>
          </a:p>
        </p:txBody>
      </p:sp>
      <p:sp>
        <p:nvSpPr>
          <p:cNvPr id="136210" name="TextBox 24">
            <a:extLst>
              <a:ext uri="{FF2B5EF4-FFF2-40B4-BE49-F238E27FC236}">
                <a16:creationId xmlns:a16="http://schemas.microsoft.com/office/drawing/2014/main" id="{AA0842AC-FF3C-0541-BB86-26D07DC08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2888" y="4386263"/>
            <a:ext cx="1644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State manager</a:t>
            </a:r>
          </a:p>
        </p:txBody>
      </p:sp>
      <p:pic>
        <p:nvPicPr>
          <p:cNvPr id="136211" name="Graphic 7">
            <a:extLst>
              <a:ext uri="{FF2B5EF4-FFF2-40B4-BE49-F238E27FC236}">
                <a16:creationId xmlns:a16="http://schemas.microsoft.com/office/drawing/2014/main" id="{DB505F8E-9B7D-5746-AC85-73948A82E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2" name="Graphic 13">
            <a:extLst>
              <a:ext uri="{FF2B5EF4-FFF2-40B4-BE49-F238E27FC236}">
                <a16:creationId xmlns:a16="http://schemas.microsoft.com/office/drawing/2014/main" id="{AD4B78F2-F7A2-7C4B-8F38-A68AF29B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3" name="Graphic 22">
            <a:extLst>
              <a:ext uri="{FF2B5EF4-FFF2-40B4-BE49-F238E27FC236}">
                <a16:creationId xmlns:a16="http://schemas.microsoft.com/office/drawing/2014/main" id="{CFB93E8C-DB5A-DE43-AB9F-461575AB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4" name="Graphic 26">
            <a:extLst>
              <a:ext uri="{FF2B5EF4-FFF2-40B4-BE49-F238E27FC236}">
                <a16:creationId xmlns:a16="http://schemas.microsoft.com/office/drawing/2014/main" id="{71914DAB-7D84-1C40-AD83-6B44DD85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75" y="2794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5" name="Graphic 28">
            <a:extLst>
              <a:ext uri="{FF2B5EF4-FFF2-40B4-BE49-F238E27FC236}">
                <a16:creationId xmlns:a16="http://schemas.microsoft.com/office/drawing/2014/main" id="{1A2D2865-BB16-F84E-A36D-13BD0765F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9084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6" name="Graphic 30">
            <a:extLst>
              <a:ext uri="{FF2B5EF4-FFF2-40B4-BE49-F238E27FC236}">
                <a16:creationId xmlns:a16="http://schemas.microsoft.com/office/drawing/2014/main" id="{BC59BEE0-3DE0-AF4B-9CFF-942D5EE6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95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7" name="Graphic 32">
            <a:extLst>
              <a:ext uri="{FF2B5EF4-FFF2-40B4-BE49-F238E27FC236}">
                <a16:creationId xmlns:a16="http://schemas.microsoft.com/office/drawing/2014/main" id="{AE3385DF-B5CB-1A42-AFE3-D85E9CEE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084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8" name="Graphic 34">
            <a:extLst>
              <a:ext uri="{FF2B5EF4-FFF2-40B4-BE49-F238E27FC236}">
                <a16:creationId xmlns:a16="http://schemas.microsoft.com/office/drawing/2014/main" id="{52206A18-B0F4-094E-8433-33544201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13" y="3895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19" name="Graphic 36">
            <a:extLst>
              <a:ext uri="{FF2B5EF4-FFF2-40B4-BE49-F238E27FC236}">
                <a16:creationId xmlns:a16="http://schemas.microsoft.com/office/drawing/2014/main" id="{3E77F019-372B-0849-A241-53506824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50831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7" name="Graphic 20">
            <a:extLst>
              <a:ext uri="{FF2B5EF4-FFF2-40B4-BE49-F238E27FC236}">
                <a16:creationId xmlns:a16="http://schemas.microsoft.com/office/drawing/2014/main" id="{24F8C572-AB33-0941-8941-F4D5AD2A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8" name="Graphic 17">
            <a:extLst>
              <a:ext uri="{FF2B5EF4-FFF2-40B4-BE49-F238E27FC236}">
                <a16:creationId xmlns:a16="http://schemas.microsoft.com/office/drawing/2014/main" id="{0725E9CA-F957-994B-82B4-8C1BE543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9" name="Graphic 7">
            <a:extLst>
              <a:ext uri="{FF2B5EF4-FFF2-40B4-BE49-F238E27FC236}">
                <a16:creationId xmlns:a16="http://schemas.microsoft.com/office/drawing/2014/main" id="{FF2CDAD4-9730-6B45-84C1-95910C9B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Title 1">
            <a:extLst>
              <a:ext uri="{FF2B5EF4-FFF2-40B4-BE49-F238E27FC236}">
                <a16:creationId xmlns:a16="http://schemas.microsoft.com/office/drawing/2014/main" id="{81723830-54EB-0F4C-AEE5-E20F8D5C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7221" name="Footer Placeholder 2">
            <a:extLst>
              <a:ext uri="{FF2B5EF4-FFF2-40B4-BE49-F238E27FC236}">
                <a16:creationId xmlns:a16="http://schemas.microsoft.com/office/drawing/2014/main" id="{07284523-5A45-3840-90E2-3B2861152F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7222" name="Slide Number Placeholder 3">
            <a:extLst>
              <a:ext uri="{FF2B5EF4-FFF2-40B4-BE49-F238E27FC236}">
                <a16:creationId xmlns:a16="http://schemas.microsoft.com/office/drawing/2014/main" id="{E51EE900-DB8C-AF45-833B-D908DBAEB9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2E5EB7-1626-C54F-A0C7-C83B8965341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7223" name="Text Placeholder 4">
            <a:extLst>
              <a:ext uri="{FF2B5EF4-FFF2-40B4-BE49-F238E27FC236}">
                <a16:creationId xmlns:a16="http://schemas.microsoft.com/office/drawing/2014/main" id="{61F25DBA-4632-D347-A3F9-47C1E830BA1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5/7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E2DD4224-BAAD-6444-B376-42C382612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Trusted Advisor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71BA6-F4A8-5B42-B8F8-2A3CD664A5DF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227" name="TextBox 16">
            <a:extLst>
              <a:ext uri="{FF2B5EF4-FFF2-40B4-BE49-F238E27FC236}">
                <a16:creationId xmlns:a16="http://schemas.microsoft.com/office/drawing/2014/main" id="{E5D212AA-2E2C-2345-BC64-DA30C2D2D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Well-Architected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Tool</a:t>
            </a:r>
          </a:p>
        </p:txBody>
      </p:sp>
      <p:sp>
        <p:nvSpPr>
          <p:cNvPr id="137228" name="TextBox 18">
            <a:extLst>
              <a:ext uri="{FF2B5EF4-FFF2-40B4-BE49-F238E27FC236}">
                <a16:creationId xmlns:a16="http://schemas.microsoft.com/office/drawing/2014/main" id="{40EF9220-BF51-C345-978A-045AE663A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Control Tower</a:t>
            </a:r>
          </a:p>
        </p:txBody>
      </p:sp>
      <p:sp>
        <p:nvSpPr>
          <p:cNvPr id="137229" name="TextBox 21">
            <a:extLst>
              <a:ext uri="{FF2B5EF4-FFF2-40B4-BE49-F238E27FC236}">
                <a16:creationId xmlns:a16="http://schemas.microsoft.com/office/drawing/2014/main" id="{B727821C-BB66-984A-90E0-64F66D4E5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3230563"/>
            <a:ext cx="12160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Checklist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cost</a:t>
            </a:r>
          </a:p>
        </p:txBody>
      </p:sp>
      <p:sp>
        <p:nvSpPr>
          <p:cNvPr id="137230" name="TextBox 22">
            <a:extLst>
              <a:ext uri="{FF2B5EF4-FFF2-40B4-BE49-F238E27FC236}">
                <a16:creationId xmlns:a16="http://schemas.microsoft.com/office/drawing/2014/main" id="{DE9C9FD8-4959-9A4E-B4E0-E178636E4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3" y="3230563"/>
            <a:ext cx="1736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Checklist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7231" name="TextBox 23">
            <a:extLst>
              <a:ext uri="{FF2B5EF4-FFF2-40B4-BE49-F238E27FC236}">
                <a16:creationId xmlns:a16="http://schemas.microsoft.com/office/drawing/2014/main" id="{63B07C8A-6EEF-D048-A4CC-86452FC11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4573588"/>
            <a:ext cx="12160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Checklist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fault tolerant</a:t>
            </a:r>
          </a:p>
        </p:txBody>
      </p:sp>
      <p:sp>
        <p:nvSpPr>
          <p:cNvPr id="137232" name="TextBox 25">
            <a:extLst>
              <a:ext uri="{FF2B5EF4-FFF2-40B4-BE49-F238E27FC236}">
                <a16:creationId xmlns:a16="http://schemas.microsoft.com/office/drawing/2014/main" id="{B1FEE0B5-DDA3-0C40-B604-26B760163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8" y="3230563"/>
            <a:ext cx="1584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Checklist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</a:t>
            </a:r>
          </a:p>
        </p:txBody>
      </p:sp>
      <p:pic>
        <p:nvPicPr>
          <p:cNvPr id="137233" name="Graphic 6">
            <a:extLst>
              <a:ext uri="{FF2B5EF4-FFF2-40B4-BE49-F238E27FC236}">
                <a16:creationId xmlns:a16="http://schemas.microsoft.com/office/drawing/2014/main" id="{10ECBA83-D2DA-B74F-9439-75922F9E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806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34" name="Graphic 10">
            <a:extLst>
              <a:ext uri="{FF2B5EF4-FFF2-40B4-BE49-F238E27FC236}">
                <a16:creationId xmlns:a16="http://schemas.microsoft.com/office/drawing/2014/main" id="{80292AAD-C509-F044-B60D-9865C641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2778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35" name="Graphic 12">
            <a:extLst>
              <a:ext uri="{FF2B5EF4-FFF2-40B4-BE49-F238E27FC236}">
                <a16:creationId xmlns:a16="http://schemas.microsoft.com/office/drawing/2014/main" id="{27C0A12B-177F-7748-8D8F-DD3F1BFD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27733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36" name="Graphic 19">
            <a:extLst>
              <a:ext uri="{FF2B5EF4-FFF2-40B4-BE49-F238E27FC236}">
                <a16:creationId xmlns:a16="http://schemas.microsoft.com/office/drawing/2014/main" id="{ADCD97BC-827A-8F40-A750-E7E303DD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4090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7" name="TextBox 26">
            <a:extLst>
              <a:ext uri="{FF2B5EF4-FFF2-40B4-BE49-F238E27FC236}">
                <a16:creationId xmlns:a16="http://schemas.microsoft.com/office/drawing/2014/main" id="{E5CF6603-1793-E04C-B8BD-2A2A1A8DC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4573588"/>
            <a:ext cx="1216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Checklist</a:t>
            </a:r>
          </a:p>
        </p:txBody>
      </p:sp>
      <p:pic>
        <p:nvPicPr>
          <p:cNvPr id="137238" name="Graphic 28">
            <a:extLst>
              <a:ext uri="{FF2B5EF4-FFF2-40B4-BE49-F238E27FC236}">
                <a16:creationId xmlns:a16="http://schemas.microsoft.com/office/drawing/2014/main" id="{915375DD-60DA-B341-BCD4-5E420093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41163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1" name="Graphic 23">
            <a:extLst>
              <a:ext uri="{FF2B5EF4-FFF2-40B4-BE49-F238E27FC236}">
                <a16:creationId xmlns:a16="http://schemas.microsoft.com/office/drawing/2014/main" id="{183DF3DB-5073-D444-AD69-C701B6E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2" name="Graphic 8">
            <a:extLst>
              <a:ext uri="{FF2B5EF4-FFF2-40B4-BE49-F238E27FC236}">
                <a16:creationId xmlns:a16="http://schemas.microsoft.com/office/drawing/2014/main" id="{8BA3F369-A9A6-374A-AD23-0A67578D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11731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3" name="Graphic 12">
            <a:extLst>
              <a:ext uri="{FF2B5EF4-FFF2-40B4-BE49-F238E27FC236}">
                <a16:creationId xmlns:a16="http://schemas.microsoft.com/office/drawing/2014/main" id="{5E11C793-8139-0747-A6C6-56B9CAE2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4" name="Graphic 6">
            <a:extLst>
              <a:ext uri="{FF2B5EF4-FFF2-40B4-BE49-F238E27FC236}">
                <a16:creationId xmlns:a16="http://schemas.microsoft.com/office/drawing/2014/main" id="{201610EE-9AE9-BD43-84BC-F0EBA697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5" name="Title 1">
            <a:extLst>
              <a:ext uri="{FF2B5EF4-FFF2-40B4-BE49-F238E27FC236}">
                <a16:creationId xmlns:a16="http://schemas.microsoft.com/office/drawing/2014/main" id="{64F6ED43-93D4-6F43-8800-F82D89495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8246" name="Footer Placeholder 2">
            <a:extLst>
              <a:ext uri="{FF2B5EF4-FFF2-40B4-BE49-F238E27FC236}">
                <a16:creationId xmlns:a16="http://schemas.microsoft.com/office/drawing/2014/main" id="{6850DDBD-36CC-8C4B-B335-CE5D18CFF0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8247" name="Slide Number Placeholder 3">
            <a:extLst>
              <a:ext uri="{FF2B5EF4-FFF2-40B4-BE49-F238E27FC236}">
                <a16:creationId xmlns:a16="http://schemas.microsoft.com/office/drawing/2014/main" id="{B220EE62-EFFB-694D-960B-820001C3F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917F34-69A7-CA49-962A-19BC5936F45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8248" name="Text Placeholder 4">
            <a:extLst>
              <a:ext uri="{FF2B5EF4-FFF2-40B4-BE49-F238E27FC236}">
                <a16:creationId xmlns:a16="http://schemas.microsoft.com/office/drawing/2014/main" id="{D842CAF8-0F14-D94D-A33E-00A2A192528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6/7</a:t>
            </a:r>
          </a:p>
        </p:txBody>
      </p:sp>
      <p:sp>
        <p:nvSpPr>
          <p:cNvPr id="138249" name="TextBox 9">
            <a:extLst>
              <a:ext uri="{FF2B5EF4-FFF2-40B4-BE49-F238E27FC236}">
                <a16:creationId xmlns:a16="http://schemas.microsoft.com/office/drawing/2014/main" id="{124DD1F4-772A-6146-AF8A-1E21CB6BD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Organizations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51" name="TextBox 11">
            <a:extLst>
              <a:ext uri="{FF2B5EF4-FFF2-40B4-BE49-F238E27FC236}">
                <a16:creationId xmlns:a16="http://schemas.microsoft.com/office/drawing/2014/main" id="{2D4BC1BD-6D97-E74E-9111-B872D6FB9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AppConfig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71BA6-F4A8-5B42-B8F8-2A3CD664A5DF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54" name="TextBox 15">
            <a:extLst>
              <a:ext uri="{FF2B5EF4-FFF2-40B4-BE49-F238E27FC236}">
                <a16:creationId xmlns:a16="http://schemas.microsoft.com/office/drawing/2014/main" id="{1ED7615B-BA38-F541-B46E-45ECDF277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6072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Account</a:t>
            </a:r>
          </a:p>
        </p:txBody>
      </p:sp>
      <p:sp>
        <p:nvSpPr>
          <p:cNvPr id="138255" name="TextBox 16">
            <a:extLst>
              <a:ext uri="{FF2B5EF4-FFF2-40B4-BE49-F238E27FC236}">
                <a16:creationId xmlns:a16="http://schemas.microsoft.com/office/drawing/2014/main" id="{BB4AA09A-2D16-4948-A865-C47AE2E0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32752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Organizational unit</a:t>
            </a:r>
          </a:p>
        </p:txBody>
      </p:sp>
      <p:pic>
        <p:nvPicPr>
          <p:cNvPr id="138256" name="Graphic 7">
            <a:extLst>
              <a:ext uri="{FF2B5EF4-FFF2-40B4-BE49-F238E27FC236}">
                <a16:creationId xmlns:a16="http://schemas.microsoft.com/office/drawing/2014/main" id="{1D6F7B79-7A31-5540-8801-3753A288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Graphic 17">
            <a:extLst>
              <a:ext uri="{FF2B5EF4-FFF2-40B4-BE49-F238E27FC236}">
                <a16:creationId xmlns:a16="http://schemas.microsoft.com/office/drawing/2014/main" id="{B3E69D1C-8C74-F540-A8A3-62B06445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58" name="TextBox 19">
            <a:extLst>
              <a:ext uri="{FF2B5EF4-FFF2-40B4-BE49-F238E27FC236}">
                <a16:creationId xmlns:a16="http://schemas.microsoft.com/office/drawing/2014/main" id="{F602BEFB-1BD2-0B4A-8EC8-E156E2E50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Chatbot</a:t>
            </a:r>
          </a:p>
        </p:txBody>
      </p:sp>
      <p:sp>
        <p:nvSpPr>
          <p:cNvPr id="138259" name="TextBox 21">
            <a:extLst>
              <a:ext uri="{FF2B5EF4-FFF2-40B4-BE49-F238E27FC236}">
                <a16:creationId xmlns:a16="http://schemas.microsoft.com/office/drawing/2014/main" id="{87698C1F-292E-8842-B597-7001D5F53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Backint Agent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Graphic 8">
            <a:extLst>
              <a:ext uri="{FF2B5EF4-FFF2-40B4-BE49-F238E27FC236}">
                <a16:creationId xmlns:a16="http://schemas.microsoft.com/office/drawing/2014/main" id="{60D802B3-E3DB-DF45-A47F-BDFB7265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itle 1">
            <a:extLst>
              <a:ext uri="{FF2B5EF4-FFF2-40B4-BE49-F238E27FC236}">
                <a16:creationId xmlns:a16="http://schemas.microsoft.com/office/drawing/2014/main" id="{EE71264B-8810-D141-813E-B5D5568DA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Analytics</a:t>
            </a:r>
          </a:p>
        </p:txBody>
      </p:sp>
      <p:sp>
        <p:nvSpPr>
          <p:cNvPr id="73731" name="Footer Placeholder 2">
            <a:extLst>
              <a:ext uri="{FF2B5EF4-FFF2-40B4-BE49-F238E27FC236}">
                <a16:creationId xmlns:a16="http://schemas.microsoft.com/office/drawing/2014/main" id="{8B104E06-8896-B942-84F9-E91C79E783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7FAE0CA2-7460-D24B-AD0A-B86F8FF32C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460695-E7DE-114C-B782-97F7B53CBA4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3733" name="Text Placeholder 4">
            <a:extLst>
              <a:ext uri="{FF2B5EF4-FFF2-40B4-BE49-F238E27FC236}">
                <a16:creationId xmlns:a16="http://schemas.microsoft.com/office/drawing/2014/main" id="{ADF8E24D-E8AD-2046-A4C0-1D8442E80BA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5/5</a:t>
            </a:r>
          </a:p>
        </p:txBody>
      </p:sp>
      <p:sp>
        <p:nvSpPr>
          <p:cNvPr id="73734" name="TextBox 10">
            <a:extLst>
              <a:ext uri="{FF2B5EF4-FFF2-40B4-BE49-F238E27FC236}">
                <a16:creationId xmlns:a16="http://schemas.microsoft.com/office/drawing/2014/main" id="{EE185E8A-5463-4240-8BDF-F24BC7AED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 Exchange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F6B7F-24BC-BB43-B6EE-DC94E7F494C4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3570B0-F2FF-6A4A-9015-375881D7FBEA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17F66F-E8BB-AE40-AD6A-8E6AAEFD21BA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Graphic 6">
            <a:extLst>
              <a:ext uri="{FF2B5EF4-FFF2-40B4-BE49-F238E27FC236}">
                <a16:creationId xmlns:a16="http://schemas.microsoft.com/office/drawing/2014/main" id="{FD1C30B6-1D1C-D24A-BD97-36B97B38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Title 1">
            <a:extLst>
              <a:ext uri="{FF2B5EF4-FFF2-40B4-BE49-F238E27FC236}">
                <a16:creationId xmlns:a16="http://schemas.microsoft.com/office/drawing/2014/main" id="{5A497D43-6EB1-8243-83F9-2A81EAD8E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Management &amp; Governance</a:t>
            </a:r>
          </a:p>
        </p:txBody>
      </p:sp>
      <p:sp>
        <p:nvSpPr>
          <p:cNvPr id="139267" name="Footer Placeholder 2">
            <a:extLst>
              <a:ext uri="{FF2B5EF4-FFF2-40B4-BE49-F238E27FC236}">
                <a16:creationId xmlns:a16="http://schemas.microsoft.com/office/drawing/2014/main" id="{0E463B8A-4A3A-F34F-B3B4-E6BE2671A5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39268" name="Slide Number Placeholder 3">
            <a:extLst>
              <a:ext uri="{FF2B5EF4-FFF2-40B4-BE49-F238E27FC236}">
                <a16:creationId xmlns:a16="http://schemas.microsoft.com/office/drawing/2014/main" id="{C5BE205C-9B1D-0746-A734-3EA6C747B1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24E6AD-9692-994F-9331-1FF8C53A64F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39269" name="Text Placeholder 4">
            <a:extLst>
              <a:ext uri="{FF2B5EF4-FFF2-40B4-BE49-F238E27FC236}">
                <a16:creationId xmlns:a16="http://schemas.microsoft.com/office/drawing/2014/main" id="{AC098BE1-22CA-FF43-9086-38A69ADB88D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7/7</a:t>
            </a:r>
          </a:p>
        </p:txBody>
      </p:sp>
      <p:sp>
        <p:nvSpPr>
          <p:cNvPr id="139270" name="TextBox 9">
            <a:extLst>
              <a:ext uri="{FF2B5EF4-FFF2-40B4-BE49-F238E27FC236}">
                <a16:creationId xmlns:a16="http://schemas.microsoft.com/office/drawing/2014/main" id="{15E10CEE-0697-7643-8241-B428279E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5436F-C7BB-5C47-812D-C0FFB8A25C95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71BA6-F4A8-5B42-B8F8-2A3CD664A5DF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24A34-CDCE-6249-B4FF-5322EC5CDC9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Graphic 7">
            <a:extLst>
              <a:ext uri="{FF2B5EF4-FFF2-40B4-BE49-F238E27FC236}">
                <a16:creationId xmlns:a16="http://schemas.microsoft.com/office/drawing/2014/main" id="{9802AA04-7D32-504E-B87C-B488EA37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3425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0" name="Title 1">
            <a:extLst>
              <a:ext uri="{FF2B5EF4-FFF2-40B4-BE49-F238E27FC236}">
                <a16:creationId xmlns:a16="http://schemas.microsoft.com/office/drawing/2014/main" id="{40821F64-F7AA-4E4D-9BD6-1519D487C2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Media Services</a:t>
            </a:r>
          </a:p>
        </p:txBody>
      </p:sp>
      <p:sp>
        <p:nvSpPr>
          <p:cNvPr id="140291" name="Footer Placeholder 2">
            <a:extLst>
              <a:ext uri="{FF2B5EF4-FFF2-40B4-BE49-F238E27FC236}">
                <a16:creationId xmlns:a16="http://schemas.microsoft.com/office/drawing/2014/main" id="{E77F5CCB-B3D2-3641-8A80-00F1CE01E4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33655141-2334-6B4A-83B0-C7871AC78A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B13574-5EC7-B346-BCAA-658EB447508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0293" name="Title 3">
            <a:extLst>
              <a:ext uri="{FF2B5EF4-FFF2-40B4-BE49-F238E27FC236}">
                <a16:creationId xmlns:a16="http://schemas.microsoft.com/office/drawing/2014/main" id="{49685544-E1B7-7941-8E81-DE5AA5453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Graphic 23">
            <a:extLst>
              <a:ext uri="{FF2B5EF4-FFF2-40B4-BE49-F238E27FC236}">
                <a16:creationId xmlns:a16="http://schemas.microsoft.com/office/drawing/2014/main" id="{0C8C3D20-93D9-054F-BB0D-97D91BBA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4" name="Graphic 21">
            <a:extLst>
              <a:ext uri="{FF2B5EF4-FFF2-40B4-BE49-F238E27FC236}">
                <a16:creationId xmlns:a16="http://schemas.microsoft.com/office/drawing/2014/main" id="{2824D17D-D9BF-7440-962D-3D09F233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Graphic 19">
            <a:extLst>
              <a:ext uri="{FF2B5EF4-FFF2-40B4-BE49-F238E27FC236}">
                <a16:creationId xmlns:a16="http://schemas.microsoft.com/office/drawing/2014/main" id="{CE6A8F39-EE7D-FF4F-86A8-D5CB3D020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Graphic 17">
            <a:extLst>
              <a:ext uri="{FF2B5EF4-FFF2-40B4-BE49-F238E27FC236}">
                <a16:creationId xmlns:a16="http://schemas.microsoft.com/office/drawing/2014/main" id="{D20E7713-424F-C04F-AAD3-D8D786B4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Title 1">
            <a:extLst>
              <a:ext uri="{FF2B5EF4-FFF2-40B4-BE49-F238E27FC236}">
                <a16:creationId xmlns:a16="http://schemas.microsoft.com/office/drawing/2014/main" id="{9FB35828-E20B-C04C-94C7-F852972B2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Media Services</a:t>
            </a:r>
          </a:p>
        </p:txBody>
      </p:sp>
      <p:sp>
        <p:nvSpPr>
          <p:cNvPr id="141318" name="Footer Placeholder 2">
            <a:extLst>
              <a:ext uri="{FF2B5EF4-FFF2-40B4-BE49-F238E27FC236}">
                <a16:creationId xmlns:a16="http://schemas.microsoft.com/office/drawing/2014/main" id="{E8C14309-54DF-2F45-8284-8B4768C306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1319" name="Slide Number Placeholder 3">
            <a:extLst>
              <a:ext uri="{FF2B5EF4-FFF2-40B4-BE49-F238E27FC236}">
                <a16:creationId xmlns:a16="http://schemas.microsoft.com/office/drawing/2014/main" id="{F1BD8426-E531-A143-8D8E-EFDDBE9271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2895CA-EFE8-624B-87A7-B70D5116702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1320" name="Text Placeholder 4">
            <a:extLst>
              <a:ext uri="{FF2B5EF4-FFF2-40B4-BE49-F238E27FC236}">
                <a16:creationId xmlns:a16="http://schemas.microsoft.com/office/drawing/2014/main" id="{86B0B5C0-D90E-1E4A-812B-E27B97C07EE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1/4</a:t>
            </a:r>
          </a:p>
        </p:txBody>
      </p:sp>
      <p:sp>
        <p:nvSpPr>
          <p:cNvPr id="141321" name="TextBox 9">
            <a:extLst>
              <a:ext uri="{FF2B5EF4-FFF2-40B4-BE49-F238E27FC236}">
                <a16:creationId xmlns:a16="http://schemas.microsoft.com/office/drawing/2014/main" id="{D4762D2A-AEEC-F247-93CF-A2AE64C82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Transcoder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E2163-1EC3-6D4F-8495-795F35FE988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323" name="TextBox 11">
            <a:extLst>
              <a:ext uri="{FF2B5EF4-FFF2-40B4-BE49-F238E27FC236}">
                <a16:creationId xmlns:a16="http://schemas.microsoft.com/office/drawing/2014/main" id="{BC863FA6-0D8C-7F4A-8B4C-5C3CFDD54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Video Stream</a:t>
            </a:r>
          </a:p>
        </p:txBody>
      </p:sp>
      <p:sp>
        <p:nvSpPr>
          <p:cNvPr id="141324" name="TextBox 12">
            <a:extLst>
              <a:ext uri="{FF2B5EF4-FFF2-40B4-BE49-F238E27FC236}">
                <a16:creationId xmlns:a16="http://schemas.microsoft.com/office/drawing/2014/main" id="{DC30B63C-530A-A744-AB79-4D667C370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MediaConnect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B57DC4-262A-9040-AC0B-EDB43CF04D69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7C7F1-F668-2E41-BB2B-B687E274FD5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327" name="TextBox 15">
            <a:extLst>
              <a:ext uri="{FF2B5EF4-FFF2-40B4-BE49-F238E27FC236}">
                <a16:creationId xmlns:a16="http://schemas.microsoft.com/office/drawing/2014/main" id="{B3ED8729-86A1-DE49-AC27-B741C42C6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MediaConvert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Graphic 22">
            <a:extLst>
              <a:ext uri="{FF2B5EF4-FFF2-40B4-BE49-F238E27FC236}">
                <a16:creationId xmlns:a16="http://schemas.microsoft.com/office/drawing/2014/main" id="{1BEC1D43-456C-244B-A6DC-C53D351F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8" name="Graphic 18">
            <a:extLst>
              <a:ext uri="{FF2B5EF4-FFF2-40B4-BE49-F238E27FC236}">
                <a16:creationId xmlns:a16="http://schemas.microsoft.com/office/drawing/2014/main" id="{84C4EA9E-4327-EC43-9DB0-8B7BF5A8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Graphic 8">
            <a:extLst>
              <a:ext uri="{FF2B5EF4-FFF2-40B4-BE49-F238E27FC236}">
                <a16:creationId xmlns:a16="http://schemas.microsoft.com/office/drawing/2014/main" id="{1991EC51-42A8-EF4A-9F31-2B0E3884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Graphic 6">
            <a:extLst>
              <a:ext uri="{FF2B5EF4-FFF2-40B4-BE49-F238E27FC236}">
                <a16:creationId xmlns:a16="http://schemas.microsoft.com/office/drawing/2014/main" id="{A91968D4-533C-B54D-AF7C-C97AA262A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Title 1">
            <a:extLst>
              <a:ext uri="{FF2B5EF4-FFF2-40B4-BE49-F238E27FC236}">
                <a16:creationId xmlns:a16="http://schemas.microsoft.com/office/drawing/2014/main" id="{2FB92E7F-323F-544F-8857-6E0767DEF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Media Services</a:t>
            </a:r>
          </a:p>
        </p:txBody>
      </p:sp>
      <p:sp>
        <p:nvSpPr>
          <p:cNvPr id="142342" name="Footer Placeholder 2">
            <a:extLst>
              <a:ext uri="{FF2B5EF4-FFF2-40B4-BE49-F238E27FC236}">
                <a16:creationId xmlns:a16="http://schemas.microsoft.com/office/drawing/2014/main" id="{4E585A96-9C34-844D-8CD0-EF046EEA60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2343" name="Slide Number Placeholder 3">
            <a:extLst>
              <a:ext uri="{FF2B5EF4-FFF2-40B4-BE49-F238E27FC236}">
                <a16:creationId xmlns:a16="http://schemas.microsoft.com/office/drawing/2014/main" id="{073C11C4-6F49-0C41-B688-9A7C07AF2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5E18-CAA0-D24C-8153-F2DC8343928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2344" name="Text Placeholder 4">
            <a:extLst>
              <a:ext uri="{FF2B5EF4-FFF2-40B4-BE49-F238E27FC236}">
                <a16:creationId xmlns:a16="http://schemas.microsoft.com/office/drawing/2014/main" id="{BBAB3CAF-253E-614D-9417-2DFBB6AFEB4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2/4</a:t>
            </a:r>
          </a:p>
        </p:txBody>
      </p:sp>
      <p:sp>
        <p:nvSpPr>
          <p:cNvPr id="142345" name="TextBox 9">
            <a:extLst>
              <a:ext uri="{FF2B5EF4-FFF2-40B4-BE49-F238E27FC236}">
                <a16:creationId xmlns:a16="http://schemas.microsoft.com/office/drawing/2014/main" id="{9D579E20-A475-F649-A29C-179464CBD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MediaLive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E2163-1EC3-6D4F-8495-795F35FE988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347" name="TextBox 11">
            <a:extLst>
              <a:ext uri="{FF2B5EF4-FFF2-40B4-BE49-F238E27FC236}">
                <a16:creationId xmlns:a16="http://schemas.microsoft.com/office/drawing/2014/main" id="{F2C85490-4E2A-954F-9C9E-E92EC81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MediaPackage</a:t>
            </a:r>
          </a:p>
        </p:txBody>
      </p:sp>
      <p:sp>
        <p:nvSpPr>
          <p:cNvPr id="142348" name="TextBox 12">
            <a:extLst>
              <a:ext uri="{FF2B5EF4-FFF2-40B4-BE49-F238E27FC236}">
                <a16:creationId xmlns:a16="http://schemas.microsoft.com/office/drawing/2014/main" id="{7DEBDC75-116F-3C4D-92CA-97D3274F8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MediaStore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B57DC4-262A-9040-AC0B-EDB43CF04D69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7C7F1-F668-2E41-BB2B-B687E274FD5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351" name="TextBox 15">
            <a:extLst>
              <a:ext uri="{FF2B5EF4-FFF2-40B4-BE49-F238E27FC236}">
                <a16:creationId xmlns:a16="http://schemas.microsoft.com/office/drawing/2014/main" id="{DA57E811-3C00-444D-909C-ACCE2AB1F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MediaTailor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1" name="Graphic 24">
            <a:extLst>
              <a:ext uri="{FF2B5EF4-FFF2-40B4-BE49-F238E27FC236}">
                <a16:creationId xmlns:a16="http://schemas.microsoft.com/office/drawing/2014/main" id="{A35229C1-2912-0B4B-A006-43F47231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2" name="Graphic 21">
            <a:extLst>
              <a:ext uri="{FF2B5EF4-FFF2-40B4-BE49-F238E27FC236}">
                <a16:creationId xmlns:a16="http://schemas.microsoft.com/office/drawing/2014/main" id="{6C89F355-DFF8-BC4E-9900-E5001970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Graphic 19">
            <a:extLst>
              <a:ext uri="{FF2B5EF4-FFF2-40B4-BE49-F238E27FC236}">
                <a16:creationId xmlns:a16="http://schemas.microsoft.com/office/drawing/2014/main" id="{9528AB17-3161-F848-8F2C-66FFE8AC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Graphic 7">
            <a:extLst>
              <a:ext uri="{FF2B5EF4-FFF2-40B4-BE49-F238E27FC236}">
                <a16:creationId xmlns:a16="http://schemas.microsoft.com/office/drawing/2014/main" id="{0CF41E55-D83F-B848-9CC0-787A01AA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Title 1">
            <a:extLst>
              <a:ext uri="{FF2B5EF4-FFF2-40B4-BE49-F238E27FC236}">
                <a16:creationId xmlns:a16="http://schemas.microsoft.com/office/drawing/2014/main" id="{F0701702-809A-AA46-AB72-6292D8943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Media Services</a:t>
            </a:r>
          </a:p>
        </p:txBody>
      </p:sp>
      <p:sp>
        <p:nvSpPr>
          <p:cNvPr id="143366" name="Footer Placeholder 2">
            <a:extLst>
              <a:ext uri="{FF2B5EF4-FFF2-40B4-BE49-F238E27FC236}">
                <a16:creationId xmlns:a16="http://schemas.microsoft.com/office/drawing/2014/main" id="{993F8EC1-9425-554F-8612-3A8428E876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3367" name="Slide Number Placeholder 3">
            <a:extLst>
              <a:ext uri="{FF2B5EF4-FFF2-40B4-BE49-F238E27FC236}">
                <a16:creationId xmlns:a16="http://schemas.microsoft.com/office/drawing/2014/main" id="{6464D8D2-5BFF-6341-9981-7E57DCB938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707D75-48E2-2D48-A041-6671E510C10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3368" name="Text Placeholder 4">
            <a:extLst>
              <a:ext uri="{FF2B5EF4-FFF2-40B4-BE49-F238E27FC236}">
                <a16:creationId xmlns:a16="http://schemas.microsoft.com/office/drawing/2014/main" id="{74C428FD-F36C-E041-BE09-4A75532E288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3/4</a:t>
            </a:r>
          </a:p>
        </p:txBody>
      </p:sp>
      <p:sp>
        <p:nvSpPr>
          <p:cNvPr id="143369" name="TextBox 9">
            <a:extLst>
              <a:ext uri="{FF2B5EF4-FFF2-40B4-BE49-F238E27FC236}">
                <a16:creationId xmlns:a16="http://schemas.microsoft.com/office/drawing/2014/main" id="{F2EEB291-3C38-6645-8C42-D244A9E53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Conductor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E2163-1EC3-6D4F-8495-795F35FE988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71" name="TextBox 11">
            <a:extLst>
              <a:ext uri="{FF2B5EF4-FFF2-40B4-BE49-F238E27FC236}">
                <a16:creationId xmlns:a16="http://schemas.microsoft.com/office/drawing/2014/main" id="{9FF63AE8-586C-4844-811D-093937D27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Delta</a:t>
            </a:r>
          </a:p>
        </p:txBody>
      </p:sp>
      <p:sp>
        <p:nvSpPr>
          <p:cNvPr id="143372" name="TextBox 12">
            <a:extLst>
              <a:ext uri="{FF2B5EF4-FFF2-40B4-BE49-F238E27FC236}">
                <a16:creationId xmlns:a16="http://schemas.microsoft.com/office/drawing/2014/main" id="{0C025CD6-C852-184B-9F93-D29E78B10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Live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B57DC4-262A-9040-AC0B-EDB43CF04D69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7C7F1-F668-2E41-BB2B-B687E274FD5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75" name="TextBox 15">
            <a:extLst>
              <a:ext uri="{FF2B5EF4-FFF2-40B4-BE49-F238E27FC236}">
                <a16:creationId xmlns:a16="http://schemas.microsoft.com/office/drawing/2014/main" id="{DAC33C89-DB11-7A47-8A48-B0290AB8F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Server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Graphic 19">
            <a:extLst>
              <a:ext uri="{FF2B5EF4-FFF2-40B4-BE49-F238E27FC236}">
                <a16:creationId xmlns:a16="http://schemas.microsoft.com/office/drawing/2014/main" id="{B68DE606-0F47-534C-87A3-C454EB48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6" name="Graphic 7">
            <a:extLst>
              <a:ext uri="{FF2B5EF4-FFF2-40B4-BE49-F238E27FC236}">
                <a16:creationId xmlns:a16="http://schemas.microsoft.com/office/drawing/2014/main" id="{198B3C43-9508-ED4D-92AA-9E2241A0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1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Title 1">
            <a:extLst>
              <a:ext uri="{FF2B5EF4-FFF2-40B4-BE49-F238E27FC236}">
                <a16:creationId xmlns:a16="http://schemas.microsoft.com/office/drawing/2014/main" id="{C4F98E81-9D6F-9047-B611-7E1E52B81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Media Services</a:t>
            </a:r>
          </a:p>
        </p:txBody>
      </p:sp>
      <p:sp>
        <p:nvSpPr>
          <p:cNvPr id="144388" name="Footer Placeholder 2">
            <a:extLst>
              <a:ext uri="{FF2B5EF4-FFF2-40B4-BE49-F238E27FC236}">
                <a16:creationId xmlns:a16="http://schemas.microsoft.com/office/drawing/2014/main" id="{BCDF2468-F9FC-6F4A-9817-18DDD6672F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4389" name="Slide Number Placeholder 3">
            <a:extLst>
              <a:ext uri="{FF2B5EF4-FFF2-40B4-BE49-F238E27FC236}">
                <a16:creationId xmlns:a16="http://schemas.microsoft.com/office/drawing/2014/main" id="{615814EE-F96A-244E-9E31-F58AEB15AD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01088F-06C3-4649-98A5-958BFECD685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4390" name="Text Placeholder 4">
            <a:extLst>
              <a:ext uri="{FF2B5EF4-FFF2-40B4-BE49-F238E27FC236}">
                <a16:creationId xmlns:a16="http://schemas.microsoft.com/office/drawing/2014/main" id="{2BCF1A70-BAE8-B24D-91BD-F40C87AD324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4/4</a:t>
            </a:r>
          </a:p>
        </p:txBody>
      </p:sp>
      <p:sp>
        <p:nvSpPr>
          <p:cNvPr id="144391" name="TextBox 9">
            <a:extLst>
              <a:ext uri="{FF2B5EF4-FFF2-40B4-BE49-F238E27FC236}">
                <a16:creationId xmlns:a16="http://schemas.microsoft.com/office/drawing/2014/main" id="{E674FF73-4F4D-2440-9BE0-C96B062A5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Interactive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Video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E2163-1EC3-6D4F-8495-795F35FE988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93" name="TextBox 11">
            <a:extLst>
              <a:ext uri="{FF2B5EF4-FFF2-40B4-BE49-F238E27FC236}">
                <a16:creationId xmlns:a16="http://schemas.microsoft.com/office/drawing/2014/main" id="{55D0E752-F0A3-7444-8116-E2DA8EBB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Elemental Link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B57DC4-262A-9040-AC0B-EDB43CF04D69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7C7F1-F668-2E41-BB2B-B687E274FD58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09" name="Graphic 7">
            <a:extLst>
              <a:ext uri="{FF2B5EF4-FFF2-40B4-BE49-F238E27FC236}">
                <a16:creationId xmlns:a16="http://schemas.microsoft.com/office/drawing/2014/main" id="{7DEE0A94-5592-9343-B960-B9602826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0" name="Title 1">
            <a:extLst>
              <a:ext uri="{FF2B5EF4-FFF2-40B4-BE49-F238E27FC236}">
                <a16:creationId xmlns:a16="http://schemas.microsoft.com/office/drawing/2014/main" id="{4BFB45A7-3880-D64B-8AA3-FE7FA46E61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Migration &amp;</a:t>
            </a:r>
            <a:br>
              <a:rPr lang="en-US" altLang="en-US"/>
            </a:br>
            <a:r>
              <a:rPr lang="en-US" altLang="en-US"/>
              <a:t>Transfer</a:t>
            </a:r>
          </a:p>
        </p:txBody>
      </p:sp>
      <p:sp>
        <p:nvSpPr>
          <p:cNvPr id="145411" name="Footer Placeholder 2">
            <a:extLst>
              <a:ext uri="{FF2B5EF4-FFF2-40B4-BE49-F238E27FC236}">
                <a16:creationId xmlns:a16="http://schemas.microsoft.com/office/drawing/2014/main" id="{A7898489-8551-C845-92D0-EBD6890BCB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D9FD0B9A-D4D4-754B-80B6-F8935B444A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0FF461-7A44-764B-979D-CF02088913F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5413" name="Title 3">
            <a:extLst>
              <a:ext uri="{FF2B5EF4-FFF2-40B4-BE49-F238E27FC236}">
                <a16:creationId xmlns:a16="http://schemas.microsoft.com/office/drawing/2014/main" id="{D8305323-3D54-6C47-A184-38F170AD7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Graphic 23">
            <a:extLst>
              <a:ext uri="{FF2B5EF4-FFF2-40B4-BE49-F238E27FC236}">
                <a16:creationId xmlns:a16="http://schemas.microsoft.com/office/drawing/2014/main" id="{0E4D555B-6262-A648-AECD-7A410DD1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4" name="Graphic 21">
            <a:extLst>
              <a:ext uri="{FF2B5EF4-FFF2-40B4-BE49-F238E27FC236}">
                <a16:creationId xmlns:a16="http://schemas.microsoft.com/office/drawing/2014/main" id="{29EBF3FF-7F82-FD4A-89C8-1202691C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Graphic 19">
            <a:extLst>
              <a:ext uri="{FF2B5EF4-FFF2-40B4-BE49-F238E27FC236}">
                <a16:creationId xmlns:a16="http://schemas.microsoft.com/office/drawing/2014/main" id="{62AF112B-1110-2048-940B-19D62578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Graphic 17">
            <a:extLst>
              <a:ext uri="{FF2B5EF4-FFF2-40B4-BE49-F238E27FC236}">
                <a16:creationId xmlns:a16="http://schemas.microsoft.com/office/drawing/2014/main" id="{BCCF0770-78A0-6044-AFC6-7548EDB32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Title 1">
            <a:extLst>
              <a:ext uri="{FF2B5EF4-FFF2-40B4-BE49-F238E27FC236}">
                <a16:creationId xmlns:a16="http://schemas.microsoft.com/office/drawing/2014/main" id="{BFDBB2CE-9752-2744-AF01-00F20AC118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Migration &amp; Transfer</a:t>
            </a:r>
          </a:p>
        </p:txBody>
      </p:sp>
      <p:sp>
        <p:nvSpPr>
          <p:cNvPr id="146438" name="Footer Placeholder 2">
            <a:extLst>
              <a:ext uri="{FF2B5EF4-FFF2-40B4-BE49-F238E27FC236}">
                <a16:creationId xmlns:a16="http://schemas.microsoft.com/office/drawing/2014/main" id="{923E91AE-FD42-294C-AC0E-216ACE84E6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6439" name="Slide Number Placeholder 3">
            <a:extLst>
              <a:ext uri="{FF2B5EF4-FFF2-40B4-BE49-F238E27FC236}">
                <a16:creationId xmlns:a16="http://schemas.microsoft.com/office/drawing/2014/main" id="{61F7C1FA-7039-4B40-B8BE-626EFF542A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C8F5F8-B234-3B4B-9F7F-39D6B3E3AEC7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6440" name="Text Placeholder 4">
            <a:extLst>
              <a:ext uri="{FF2B5EF4-FFF2-40B4-BE49-F238E27FC236}">
                <a16:creationId xmlns:a16="http://schemas.microsoft.com/office/drawing/2014/main" id="{B331D0B5-90BB-FC4D-8B7C-1E957DA3CB5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1/2</a:t>
            </a:r>
          </a:p>
        </p:txBody>
      </p:sp>
      <p:sp>
        <p:nvSpPr>
          <p:cNvPr id="146441" name="TextBox 9">
            <a:extLst>
              <a:ext uri="{FF2B5EF4-FFF2-40B4-BE49-F238E27FC236}">
                <a16:creationId xmlns:a16="http://schemas.microsoft.com/office/drawing/2014/main" id="{E1021F1F-4083-BF40-A4A4-BB3335D1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Discovery 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A782C5-AB70-D745-AA52-9480622907C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43" name="TextBox 11">
            <a:extLst>
              <a:ext uri="{FF2B5EF4-FFF2-40B4-BE49-F238E27FC236}">
                <a16:creationId xmlns:a16="http://schemas.microsoft.com/office/drawing/2014/main" id="{F3D38928-B492-F44E-B54E-1ACDBE4E5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Database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Migration Service</a:t>
            </a:r>
          </a:p>
        </p:txBody>
      </p:sp>
      <p:sp>
        <p:nvSpPr>
          <p:cNvPr id="146444" name="TextBox 12">
            <a:extLst>
              <a:ext uri="{FF2B5EF4-FFF2-40B4-BE49-F238E27FC236}">
                <a16:creationId xmlns:a16="http://schemas.microsoft.com/office/drawing/2014/main" id="{0FDF1365-7056-D948-913F-18757388B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DataSync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FD04B-0294-9248-9D47-3E8CD54CEFC7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15BA71-146D-9E4C-8C7C-16D08749892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47" name="TextBox 15">
            <a:extLst>
              <a:ext uri="{FF2B5EF4-FFF2-40B4-BE49-F238E27FC236}">
                <a16:creationId xmlns:a16="http://schemas.microsoft.com/office/drawing/2014/main" id="{FD6339BB-EC3F-B14A-9AC9-57D170AA0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Migration Hub</a:t>
            </a:r>
          </a:p>
        </p:txBody>
      </p:sp>
      <p:sp>
        <p:nvSpPr>
          <p:cNvPr id="146448" name="TextBox 16">
            <a:extLst>
              <a:ext uri="{FF2B5EF4-FFF2-40B4-BE49-F238E27FC236}">
                <a16:creationId xmlns:a16="http://schemas.microsoft.com/office/drawing/2014/main" id="{AFD66F9B-C66C-6145-B57E-FFAC16B5A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Agent</a:t>
            </a:r>
          </a:p>
        </p:txBody>
      </p:sp>
      <p:pic>
        <p:nvPicPr>
          <p:cNvPr id="146449" name="Graphic 6">
            <a:extLst>
              <a:ext uri="{FF2B5EF4-FFF2-40B4-BE49-F238E27FC236}">
                <a16:creationId xmlns:a16="http://schemas.microsoft.com/office/drawing/2014/main" id="{742A9780-8848-4941-ACC7-D798B0D6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7" name="Graphic 18">
            <a:extLst>
              <a:ext uri="{FF2B5EF4-FFF2-40B4-BE49-F238E27FC236}">
                <a16:creationId xmlns:a16="http://schemas.microsoft.com/office/drawing/2014/main" id="{781F9642-70A4-A843-9437-693EAF29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58" name="Graphic 8">
            <a:extLst>
              <a:ext uri="{FF2B5EF4-FFF2-40B4-BE49-F238E27FC236}">
                <a16:creationId xmlns:a16="http://schemas.microsoft.com/office/drawing/2014/main" id="{3C69F456-2791-104A-A51C-6465C72D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59" name="Graphic 6">
            <a:extLst>
              <a:ext uri="{FF2B5EF4-FFF2-40B4-BE49-F238E27FC236}">
                <a16:creationId xmlns:a16="http://schemas.microsoft.com/office/drawing/2014/main" id="{C4A12D58-D14A-F849-A2F5-28C8A46B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Title 1">
            <a:extLst>
              <a:ext uri="{FF2B5EF4-FFF2-40B4-BE49-F238E27FC236}">
                <a16:creationId xmlns:a16="http://schemas.microsoft.com/office/drawing/2014/main" id="{EA2EC3DD-4102-D049-B54C-F458964DE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Migration &amp; Transfer</a:t>
            </a:r>
          </a:p>
        </p:txBody>
      </p:sp>
      <p:sp>
        <p:nvSpPr>
          <p:cNvPr id="147461" name="Footer Placeholder 2">
            <a:extLst>
              <a:ext uri="{FF2B5EF4-FFF2-40B4-BE49-F238E27FC236}">
                <a16:creationId xmlns:a16="http://schemas.microsoft.com/office/drawing/2014/main" id="{AEA53320-B222-6547-8CC5-ABF01CAA75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7462" name="Slide Number Placeholder 3">
            <a:extLst>
              <a:ext uri="{FF2B5EF4-FFF2-40B4-BE49-F238E27FC236}">
                <a16:creationId xmlns:a16="http://schemas.microsoft.com/office/drawing/2014/main" id="{84D705BE-3124-F246-ABF1-53A8419F4E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AABD58-6624-3E4A-B134-E8F4C7E5FBC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7463" name="Text Placeholder 4">
            <a:extLst>
              <a:ext uri="{FF2B5EF4-FFF2-40B4-BE49-F238E27FC236}">
                <a16:creationId xmlns:a16="http://schemas.microsoft.com/office/drawing/2014/main" id="{3F7017FD-A8D5-4F44-8A18-72E25F6300F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2/2</a:t>
            </a:r>
          </a:p>
        </p:txBody>
      </p:sp>
      <p:sp>
        <p:nvSpPr>
          <p:cNvPr id="147464" name="TextBox 9">
            <a:extLst>
              <a:ext uri="{FF2B5EF4-FFF2-40B4-BE49-F238E27FC236}">
                <a16:creationId xmlns:a16="http://schemas.microsoft.com/office/drawing/2014/main" id="{A8C451E0-5011-3244-95C8-7C23E52B6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Server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Migration 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A782C5-AB70-D745-AA52-9480622907C9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6" name="TextBox 11">
            <a:extLst>
              <a:ext uri="{FF2B5EF4-FFF2-40B4-BE49-F238E27FC236}">
                <a16:creationId xmlns:a16="http://schemas.microsoft.com/office/drawing/2014/main" id="{24EC6DAE-038E-5841-B0C5-26920D3E0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Transfer Family</a:t>
            </a:r>
          </a:p>
        </p:txBody>
      </p:sp>
      <p:sp>
        <p:nvSpPr>
          <p:cNvPr id="147467" name="TextBox 12">
            <a:extLst>
              <a:ext uri="{FF2B5EF4-FFF2-40B4-BE49-F238E27FC236}">
                <a16:creationId xmlns:a16="http://schemas.microsoft.com/office/drawing/2014/main" id="{6A4ABB41-B94B-1C4C-8E49-519B17DD4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CloudEndure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Migration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FD04B-0294-9248-9D47-3E8CD54CEFC7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15BA71-146D-9E4C-8C7C-16D087498929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0" name="TextBox 15">
            <a:extLst>
              <a:ext uri="{FF2B5EF4-FFF2-40B4-BE49-F238E27FC236}">
                <a16:creationId xmlns:a16="http://schemas.microsoft.com/office/drawing/2014/main" id="{D26C5548-5D0D-8B4B-98E6-60AC14276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988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FTPS</a:t>
            </a:r>
          </a:p>
        </p:txBody>
      </p:sp>
      <p:sp>
        <p:nvSpPr>
          <p:cNvPr id="147471" name="TextBox 16">
            <a:extLst>
              <a:ext uri="{FF2B5EF4-FFF2-40B4-BE49-F238E27FC236}">
                <a16:creationId xmlns:a16="http://schemas.microsoft.com/office/drawing/2014/main" id="{45FE6ABA-04F5-C24A-9666-C566B392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411663"/>
            <a:ext cx="2270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SFTP</a:t>
            </a:r>
          </a:p>
        </p:txBody>
      </p:sp>
      <p:sp>
        <p:nvSpPr>
          <p:cNvPr id="147472" name="TextBox 17">
            <a:extLst>
              <a:ext uri="{FF2B5EF4-FFF2-40B4-BE49-F238E27FC236}">
                <a16:creationId xmlns:a16="http://schemas.microsoft.com/office/drawing/2014/main" id="{9ADE8851-D7DF-474B-879E-57A655B9B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5454650"/>
            <a:ext cx="2270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FTP</a:t>
            </a:r>
          </a:p>
        </p:txBody>
      </p:sp>
      <p:pic>
        <p:nvPicPr>
          <p:cNvPr id="147473" name="Graphic 7">
            <a:extLst>
              <a:ext uri="{FF2B5EF4-FFF2-40B4-BE49-F238E27FC236}">
                <a16:creationId xmlns:a16="http://schemas.microsoft.com/office/drawing/2014/main" id="{2C70BB11-E4F0-754B-B16D-A81CA881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27971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74" name="Graphic 20">
            <a:extLst>
              <a:ext uri="{FF2B5EF4-FFF2-40B4-BE49-F238E27FC236}">
                <a16:creationId xmlns:a16="http://schemas.microsoft.com/office/drawing/2014/main" id="{2D0A1DBE-C0BE-5E4C-B872-F9CE65CF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75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75" name="Graphic 22">
            <a:extLst>
              <a:ext uri="{FF2B5EF4-FFF2-40B4-BE49-F238E27FC236}">
                <a16:creationId xmlns:a16="http://schemas.microsoft.com/office/drawing/2014/main" id="{89F74960-AB36-0C4F-B772-1CA6DD806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921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Graphic 7">
            <a:extLst>
              <a:ext uri="{FF2B5EF4-FFF2-40B4-BE49-F238E27FC236}">
                <a16:creationId xmlns:a16="http://schemas.microsoft.com/office/drawing/2014/main" id="{A40E49E1-65D3-C944-A14A-DF955876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2" name="Title 1">
            <a:extLst>
              <a:ext uri="{FF2B5EF4-FFF2-40B4-BE49-F238E27FC236}">
                <a16:creationId xmlns:a16="http://schemas.microsoft.com/office/drawing/2014/main" id="{66A82DBA-6B37-5240-83CE-3473ACD8E5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Mobile</a:t>
            </a:r>
          </a:p>
        </p:txBody>
      </p:sp>
      <p:sp>
        <p:nvSpPr>
          <p:cNvPr id="148483" name="Footer Placeholder 2">
            <a:extLst>
              <a:ext uri="{FF2B5EF4-FFF2-40B4-BE49-F238E27FC236}">
                <a16:creationId xmlns:a16="http://schemas.microsoft.com/office/drawing/2014/main" id="{EDA3BD0D-82D6-F643-B3C9-173F91254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3A4CDE73-FC14-D44F-83BC-DBCC4C5836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4E205A-60DE-0441-9CF2-1D83EBEC6B7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8485" name="Title 3">
            <a:extLst>
              <a:ext uri="{FF2B5EF4-FFF2-40B4-BE49-F238E27FC236}">
                <a16:creationId xmlns:a16="http://schemas.microsoft.com/office/drawing/2014/main" id="{1800309F-8E56-0B4F-A5DB-C68E312F2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Graphic 7">
            <a:extLst>
              <a:ext uri="{FF2B5EF4-FFF2-40B4-BE49-F238E27FC236}">
                <a16:creationId xmlns:a16="http://schemas.microsoft.com/office/drawing/2014/main" id="{A9D9EAA1-56DB-D142-B082-62191366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Title 1">
            <a:extLst>
              <a:ext uri="{FF2B5EF4-FFF2-40B4-BE49-F238E27FC236}">
                <a16:creationId xmlns:a16="http://schemas.microsoft.com/office/drawing/2014/main" id="{78BFBAD3-D6E4-CC4D-8A53-3855853F8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6342062" cy="2251075"/>
          </a:xfrm>
        </p:spPr>
        <p:txBody>
          <a:bodyPr/>
          <a:lstStyle/>
          <a:p>
            <a:pPr eaLnBrk="1" hangingPunct="1"/>
            <a:r>
              <a:rPr lang="en-US" altLang="en-US"/>
              <a:t>Application</a:t>
            </a:r>
            <a:br>
              <a:rPr lang="en-US" altLang="en-US"/>
            </a:br>
            <a:r>
              <a:rPr lang="en-US" altLang="en-US"/>
              <a:t>Integration</a:t>
            </a:r>
          </a:p>
        </p:txBody>
      </p:sp>
      <p:sp>
        <p:nvSpPr>
          <p:cNvPr id="74755" name="Footer Placeholder 2">
            <a:extLst>
              <a:ext uri="{FF2B5EF4-FFF2-40B4-BE49-F238E27FC236}">
                <a16:creationId xmlns:a16="http://schemas.microsoft.com/office/drawing/2014/main" id="{48511D85-2E9F-7C45-A178-F03B7F913F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5F24B36A-66A6-5841-9BB4-5F44020DFE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2D3BA3-60AD-0742-A527-62D6DF5D055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4757" name="Title 3">
            <a:extLst>
              <a:ext uri="{FF2B5EF4-FFF2-40B4-BE49-F238E27FC236}">
                <a16:creationId xmlns:a16="http://schemas.microsoft.com/office/drawing/2014/main" id="{656E2D6E-A8A6-924A-8F53-2765D2B8C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Graphic 21">
            <a:extLst>
              <a:ext uri="{FF2B5EF4-FFF2-40B4-BE49-F238E27FC236}">
                <a16:creationId xmlns:a16="http://schemas.microsoft.com/office/drawing/2014/main" id="{79C34AF7-89A6-3240-A6CC-F1F75A3D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6" name="Graphic 19">
            <a:extLst>
              <a:ext uri="{FF2B5EF4-FFF2-40B4-BE49-F238E27FC236}">
                <a16:creationId xmlns:a16="http://schemas.microsoft.com/office/drawing/2014/main" id="{2FEC34E7-1F77-714A-A797-DEAAEE39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Graphic 17">
            <a:extLst>
              <a:ext uri="{FF2B5EF4-FFF2-40B4-BE49-F238E27FC236}">
                <a16:creationId xmlns:a16="http://schemas.microsoft.com/office/drawing/2014/main" id="{A16E9B62-E9AB-A64A-8815-34A0C5E4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Graphic 25">
            <a:extLst>
              <a:ext uri="{FF2B5EF4-FFF2-40B4-BE49-F238E27FC236}">
                <a16:creationId xmlns:a16="http://schemas.microsoft.com/office/drawing/2014/main" id="{F54BFC12-622E-3B4B-A076-AF1F87AF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itle 1">
            <a:extLst>
              <a:ext uri="{FF2B5EF4-FFF2-40B4-BE49-F238E27FC236}">
                <a16:creationId xmlns:a16="http://schemas.microsoft.com/office/drawing/2014/main" id="{A6942077-2836-FC41-9A52-0FDE39DC0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Mobile</a:t>
            </a:r>
          </a:p>
        </p:txBody>
      </p:sp>
      <p:sp>
        <p:nvSpPr>
          <p:cNvPr id="149510" name="Footer Placeholder 2">
            <a:extLst>
              <a:ext uri="{FF2B5EF4-FFF2-40B4-BE49-F238E27FC236}">
                <a16:creationId xmlns:a16="http://schemas.microsoft.com/office/drawing/2014/main" id="{BD7B9371-D312-D842-8E7C-73C26D1FA7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49511" name="Slide Number Placeholder 3">
            <a:extLst>
              <a:ext uri="{FF2B5EF4-FFF2-40B4-BE49-F238E27FC236}">
                <a16:creationId xmlns:a16="http://schemas.microsoft.com/office/drawing/2014/main" id="{FCCFD2B6-F9B2-674A-864B-1698C16E11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B6DC84-673D-8743-A8BE-21D1EA76ECE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49512" name="Text Placeholder 4">
            <a:extLst>
              <a:ext uri="{FF2B5EF4-FFF2-40B4-BE49-F238E27FC236}">
                <a16:creationId xmlns:a16="http://schemas.microsoft.com/office/drawing/2014/main" id="{BC9D6882-6BBD-FA4E-95CC-94130BEF91B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1/2</a:t>
            </a:r>
          </a:p>
        </p:txBody>
      </p:sp>
      <p:sp>
        <p:nvSpPr>
          <p:cNvPr id="149513" name="TextBox 9">
            <a:extLst>
              <a:ext uri="{FF2B5EF4-FFF2-40B4-BE49-F238E27FC236}">
                <a16:creationId xmlns:a16="http://schemas.microsoft.com/office/drawing/2014/main" id="{F61D17D3-8AA1-864B-9D09-4FE542A5C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API Gateway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347D5-6CB0-5C49-9B88-535C07920AC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515" name="TextBox 11">
            <a:extLst>
              <a:ext uri="{FF2B5EF4-FFF2-40B4-BE49-F238E27FC236}">
                <a16:creationId xmlns:a16="http://schemas.microsoft.com/office/drawing/2014/main" id="{8B7D0329-883D-2245-AB6C-8A170E063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Pinpoint</a:t>
            </a:r>
          </a:p>
        </p:txBody>
      </p:sp>
      <p:sp>
        <p:nvSpPr>
          <p:cNvPr id="149516" name="TextBox 12">
            <a:extLst>
              <a:ext uri="{FF2B5EF4-FFF2-40B4-BE49-F238E27FC236}">
                <a16:creationId xmlns:a16="http://schemas.microsoft.com/office/drawing/2014/main" id="{DF0F19AB-AD66-7940-BE3B-22D3B94FD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Amplify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BDFA02-F05A-6949-951D-0EBC7FEE2D3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A8840-CA47-304F-B219-EF898E1BFE8B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519" name="TextBox 15">
            <a:extLst>
              <a:ext uri="{FF2B5EF4-FFF2-40B4-BE49-F238E27FC236}">
                <a16:creationId xmlns:a16="http://schemas.microsoft.com/office/drawing/2014/main" id="{96667C66-A1A7-4240-BC2F-7AD87E6D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AppSync</a:t>
            </a:r>
          </a:p>
        </p:txBody>
      </p:sp>
      <p:sp>
        <p:nvSpPr>
          <p:cNvPr id="149520" name="TextBox 16">
            <a:extLst>
              <a:ext uri="{FF2B5EF4-FFF2-40B4-BE49-F238E27FC236}">
                <a16:creationId xmlns:a16="http://schemas.microsoft.com/office/drawing/2014/main" id="{AE33C53E-4267-7F4B-A14B-E230FD42E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5" y="3270250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</a:t>
            </a:r>
          </a:p>
        </p:txBody>
      </p:sp>
      <p:pic>
        <p:nvPicPr>
          <p:cNvPr id="149521" name="Graphic 6">
            <a:extLst>
              <a:ext uri="{FF2B5EF4-FFF2-40B4-BE49-F238E27FC236}">
                <a16:creationId xmlns:a16="http://schemas.microsoft.com/office/drawing/2014/main" id="{554EF2E3-A013-154B-8AD3-41753AC7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8019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29" name="Graphic 6">
            <a:extLst>
              <a:ext uri="{FF2B5EF4-FFF2-40B4-BE49-F238E27FC236}">
                <a16:creationId xmlns:a16="http://schemas.microsoft.com/office/drawing/2014/main" id="{0177C7CC-5870-4142-B308-38089758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0" name="Title 1">
            <a:extLst>
              <a:ext uri="{FF2B5EF4-FFF2-40B4-BE49-F238E27FC236}">
                <a16:creationId xmlns:a16="http://schemas.microsoft.com/office/drawing/2014/main" id="{63113EFA-E365-8047-8282-E79E2C7A2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Mobile</a:t>
            </a:r>
          </a:p>
        </p:txBody>
      </p:sp>
      <p:sp>
        <p:nvSpPr>
          <p:cNvPr id="150531" name="Footer Placeholder 2">
            <a:extLst>
              <a:ext uri="{FF2B5EF4-FFF2-40B4-BE49-F238E27FC236}">
                <a16:creationId xmlns:a16="http://schemas.microsoft.com/office/drawing/2014/main" id="{45FBAE3D-CB99-AC43-8779-7A62035724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E579D9C1-23EE-E04F-9660-A6D275327A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68AC8C-22FD-604B-97FB-FFBFA7DAC10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0533" name="Text Placeholder 4">
            <a:extLst>
              <a:ext uri="{FF2B5EF4-FFF2-40B4-BE49-F238E27FC236}">
                <a16:creationId xmlns:a16="http://schemas.microsoft.com/office/drawing/2014/main" id="{7BF1D7FC-49D5-B947-8945-1AE2102FDF2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2/2</a:t>
            </a:r>
          </a:p>
        </p:txBody>
      </p:sp>
      <p:sp>
        <p:nvSpPr>
          <p:cNvPr id="150534" name="TextBox 9">
            <a:extLst>
              <a:ext uri="{FF2B5EF4-FFF2-40B4-BE49-F238E27FC236}">
                <a16:creationId xmlns:a16="http://schemas.microsoft.com/office/drawing/2014/main" id="{F1955BD7-0D20-EE45-99B4-AB01FE60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Device Farm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347D5-6CB0-5C49-9B88-535C07920AC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BDFA02-F05A-6949-951D-0EBC7FEE2D3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A8840-CA47-304F-B219-EF898E1BFE8B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3" name="Graphic 7">
            <a:extLst>
              <a:ext uri="{FF2B5EF4-FFF2-40B4-BE49-F238E27FC236}">
                <a16:creationId xmlns:a16="http://schemas.microsoft.com/office/drawing/2014/main" id="{A47EE096-E0FE-D346-A16E-3EC18A3C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4" name="Title 1">
            <a:extLst>
              <a:ext uri="{FF2B5EF4-FFF2-40B4-BE49-F238E27FC236}">
                <a16:creationId xmlns:a16="http://schemas.microsoft.com/office/drawing/2014/main" id="{38A5FF6A-8DA3-FD4B-8AD5-3E72213D1A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Networking &amp;</a:t>
            </a:r>
            <a:br>
              <a:rPr lang="en-US" altLang="en-US"/>
            </a:br>
            <a:r>
              <a:rPr lang="en-US" altLang="en-US"/>
              <a:t>Content Delivery</a:t>
            </a:r>
          </a:p>
        </p:txBody>
      </p:sp>
      <p:sp>
        <p:nvSpPr>
          <p:cNvPr id="151555" name="Footer Placeholder 2">
            <a:extLst>
              <a:ext uri="{FF2B5EF4-FFF2-40B4-BE49-F238E27FC236}">
                <a16:creationId xmlns:a16="http://schemas.microsoft.com/office/drawing/2014/main" id="{86370ED3-E4F9-A04C-960B-7833C563F3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6FDDE147-A8CD-634C-B296-227685E455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2A236A-CD25-1947-964A-046E58ACE7A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1557" name="Title 3">
            <a:extLst>
              <a:ext uri="{FF2B5EF4-FFF2-40B4-BE49-F238E27FC236}">
                <a16:creationId xmlns:a16="http://schemas.microsoft.com/office/drawing/2014/main" id="{A2F9FACB-AF36-E749-98B2-BD31B26AC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Graphic 23">
            <a:extLst>
              <a:ext uri="{FF2B5EF4-FFF2-40B4-BE49-F238E27FC236}">
                <a16:creationId xmlns:a16="http://schemas.microsoft.com/office/drawing/2014/main" id="{655772A5-09D3-EB44-967C-8BB72CDD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8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9" name="Graphic 19">
            <a:extLst>
              <a:ext uri="{FF2B5EF4-FFF2-40B4-BE49-F238E27FC236}">
                <a16:creationId xmlns:a16="http://schemas.microsoft.com/office/drawing/2014/main" id="{3D31A7E6-E28F-CB4B-987D-DBFDBFD5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Graphic 17">
            <a:extLst>
              <a:ext uri="{FF2B5EF4-FFF2-40B4-BE49-F238E27FC236}">
                <a16:creationId xmlns:a16="http://schemas.microsoft.com/office/drawing/2014/main" id="{0757DD53-A6CE-3749-BF42-D73723AD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1" name="Title 1">
            <a:extLst>
              <a:ext uri="{FF2B5EF4-FFF2-40B4-BE49-F238E27FC236}">
                <a16:creationId xmlns:a16="http://schemas.microsoft.com/office/drawing/2014/main" id="{67D455B7-C9D2-1041-A9B8-35EBF11B5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Networking &amp; Content Delivery</a:t>
            </a:r>
          </a:p>
        </p:txBody>
      </p:sp>
      <p:sp>
        <p:nvSpPr>
          <p:cNvPr id="152582" name="Footer Placeholder 2">
            <a:extLst>
              <a:ext uri="{FF2B5EF4-FFF2-40B4-BE49-F238E27FC236}">
                <a16:creationId xmlns:a16="http://schemas.microsoft.com/office/drawing/2014/main" id="{E2B44FA5-C614-124B-9FFE-DFDC83679A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2583" name="Slide Number Placeholder 3">
            <a:extLst>
              <a:ext uri="{FF2B5EF4-FFF2-40B4-BE49-F238E27FC236}">
                <a16:creationId xmlns:a16="http://schemas.microsoft.com/office/drawing/2014/main" id="{C535A361-AC07-8149-8ED4-206785389B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6F243F-8C4B-2B4E-9A75-757F2191F81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2584" name="Text Placeholder 4">
            <a:extLst>
              <a:ext uri="{FF2B5EF4-FFF2-40B4-BE49-F238E27FC236}">
                <a16:creationId xmlns:a16="http://schemas.microsoft.com/office/drawing/2014/main" id="{251508E8-7676-BB4B-A3CB-D12E12DB0C4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1/4</a:t>
            </a:r>
          </a:p>
        </p:txBody>
      </p:sp>
      <p:sp>
        <p:nvSpPr>
          <p:cNvPr id="152585" name="TextBox 9">
            <a:extLst>
              <a:ext uri="{FF2B5EF4-FFF2-40B4-BE49-F238E27FC236}">
                <a16:creationId xmlns:a16="http://schemas.microsoft.com/office/drawing/2014/main" id="{6632BCE3-91AF-7140-BE57-4F689F304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API Gateway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8C51FA-3D0B-354F-9DD7-78C1A2B2F92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587" name="TextBox 11">
            <a:extLst>
              <a:ext uri="{FF2B5EF4-FFF2-40B4-BE49-F238E27FC236}">
                <a16:creationId xmlns:a16="http://schemas.microsoft.com/office/drawing/2014/main" id="{2C8EDBA0-A1A3-C44F-A7D1-E699A9A21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CloudFront</a:t>
            </a:r>
          </a:p>
        </p:txBody>
      </p:sp>
      <p:sp>
        <p:nvSpPr>
          <p:cNvPr id="152588" name="TextBox 12">
            <a:extLst>
              <a:ext uri="{FF2B5EF4-FFF2-40B4-BE49-F238E27FC236}">
                <a16:creationId xmlns:a16="http://schemas.microsoft.com/office/drawing/2014/main" id="{CCB91AC5-C76C-F545-8ADD-956FB261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0F18D5-BB5D-FC45-B3E4-9FFA9FD24688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7F355-9E00-5048-9748-5F868EBBE906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591" name="TextBox 15">
            <a:extLst>
              <a:ext uri="{FF2B5EF4-FFF2-40B4-BE49-F238E27FC236}">
                <a16:creationId xmlns:a16="http://schemas.microsoft.com/office/drawing/2014/main" id="{466053EF-A5B9-094A-957B-89443FF8B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PrivateLink</a:t>
            </a:r>
          </a:p>
        </p:txBody>
      </p:sp>
      <p:sp>
        <p:nvSpPr>
          <p:cNvPr id="152592" name="TextBox 16">
            <a:extLst>
              <a:ext uri="{FF2B5EF4-FFF2-40B4-BE49-F238E27FC236}">
                <a16:creationId xmlns:a16="http://schemas.microsoft.com/office/drawing/2014/main" id="{CC831259-6C92-1F4A-A83C-843A620CA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6072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52593" name="TextBox 18">
            <a:extLst>
              <a:ext uri="{FF2B5EF4-FFF2-40B4-BE49-F238E27FC236}">
                <a16:creationId xmlns:a16="http://schemas.microsoft.com/office/drawing/2014/main" id="{C76DC93B-44E8-AA4F-88D7-B9121FE71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Download distribution</a:t>
            </a:r>
          </a:p>
        </p:txBody>
      </p:sp>
      <p:sp>
        <p:nvSpPr>
          <p:cNvPr id="152594" name="TextBox 22">
            <a:extLst>
              <a:ext uri="{FF2B5EF4-FFF2-40B4-BE49-F238E27FC236}">
                <a16:creationId xmlns:a16="http://schemas.microsoft.com/office/drawing/2014/main" id="{74C977D5-F2EF-D642-A8A1-06C47757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3275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Edge location</a:t>
            </a:r>
          </a:p>
        </p:txBody>
      </p:sp>
      <p:sp>
        <p:nvSpPr>
          <p:cNvPr id="152595" name="TextBox 24">
            <a:extLst>
              <a:ext uri="{FF2B5EF4-FFF2-40B4-BE49-F238E27FC236}">
                <a16:creationId xmlns:a16="http://schemas.microsoft.com/office/drawing/2014/main" id="{E71B5B01-5507-D841-932D-FEA271C9D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403850"/>
            <a:ext cx="2263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Streaming distribution</a:t>
            </a:r>
          </a:p>
        </p:txBody>
      </p:sp>
      <p:sp>
        <p:nvSpPr>
          <p:cNvPr id="152596" name="TextBox 25">
            <a:extLst>
              <a:ext uri="{FF2B5EF4-FFF2-40B4-BE49-F238E27FC236}">
                <a16:creationId xmlns:a16="http://schemas.microsoft.com/office/drawing/2014/main" id="{3AC4B334-06D4-D145-9596-637CD8EF5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260725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Hosted zone</a:t>
            </a:r>
          </a:p>
        </p:txBody>
      </p:sp>
      <p:sp>
        <p:nvSpPr>
          <p:cNvPr id="152597" name="TextBox 26">
            <a:extLst>
              <a:ext uri="{FF2B5EF4-FFF2-40B4-BE49-F238E27FC236}">
                <a16:creationId xmlns:a16="http://schemas.microsoft.com/office/drawing/2014/main" id="{211B3DEA-7489-554E-AE69-C9A29392B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327525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52598" name="Graphic 6">
            <a:extLst>
              <a:ext uri="{FF2B5EF4-FFF2-40B4-BE49-F238E27FC236}">
                <a16:creationId xmlns:a16="http://schemas.microsoft.com/office/drawing/2014/main" id="{70EC33A0-3206-1547-9197-5EEE0ACE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9" name="Graphic 8">
            <a:extLst>
              <a:ext uri="{FF2B5EF4-FFF2-40B4-BE49-F238E27FC236}">
                <a16:creationId xmlns:a16="http://schemas.microsoft.com/office/drawing/2014/main" id="{AD7CD7AB-D6A0-B247-B953-65D2CB72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600" name="Graphic 27">
            <a:extLst>
              <a:ext uri="{FF2B5EF4-FFF2-40B4-BE49-F238E27FC236}">
                <a16:creationId xmlns:a16="http://schemas.microsoft.com/office/drawing/2014/main" id="{18E0229D-E06F-8241-9A47-43C88D7A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601" name="Graphic 29">
            <a:extLst>
              <a:ext uri="{FF2B5EF4-FFF2-40B4-BE49-F238E27FC236}">
                <a16:creationId xmlns:a16="http://schemas.microsoft.com/office/drawing/2014/main" id="{16A8EF85-8A6C-AB47-8C6F-308808C2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602" name="Graphic 31">
            <a:extLst>
              <a:ext uri="{FF2B5EF4-FFF2-40B4-BE49-F238E27FC236}">
                <a16:creationId xmlns:a16="http://schemas.microsoft.com/office/drawing/2014/main" id="{4322AD7A-E7D7-724E-8445-9BE00877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603" name="Graphic 33">
            <a:extLst>
              <a:ext uri="{FF2B5EF4-FFF2-40B4-BE49-F238E27FC236}">
                <a16:creationId xmlns:a16="http://schemas.microsoft.com/office/drawing/2014/main" id="{90624647-B961-E147-B74D-A8A79A61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946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Title 1">
            <a:extLst>
              <a:ext uri="{FF2B5EF4-FFF2-40B4-BE49-F238E27FC236}">
                <a16:creationId xmlns:a16="http://schemas.microsoft.com/office/drawing/2014/main" id="{BD0CDD7A-D239-E445-B342-EEF40BA08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Networking &amp; Content Delivery</a:t>
            </a:r>
          </a:p>
        </p:txBody>
      </p:sp>
      <p:sp>
        <p:nvSpPr>
          <p:cNvPr id="153603" name="Footer Placeholder 2">
            <a:extLst>
              <a:ext uri="{FF2B5EF4-FFF2-40B4-BE49-F238E27FC236}">
                <a16:creationId xmlns:a16="http://schemas.microsoft.com/office/drawing/2014/main" id="{5EB7EDB6-6945-2C46-A9BC-3DB958DCC6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921B6634-D2DE-3E47-A27C-D14161DDB3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502FF8-FACC-0C49-9DC4-8E23D89D6B62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3605" name="Text Placeholder 4">
            <a:extLst>
              <a:ext uri="{FF2B5EF4-FFF2-40B4-BE49-F238E27FC236}">
                <a16:creationId xmlns:a16="http://schemas.microsoft.com/office/drawing/2014/main" id="{7A6BA3D5-22B6-D14C-B300-D8532DB5A33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2/4</a:t>
            </a:r>
          </a:p>
        </p:txBody>
      </p:sp>
      <p:sp>
        <p:nvSpPr>
          <p:cNvPr id="153606" name="TextBox 9">
            <a:extLst>
              <a:ext uri="{FF2B5EF4-FFF2-40B4-BE49-F238E27FC236}">
                <a16:creationId xmlns:a16="http://schemas.microsoft.com/office/drawing/2014/main" id="{FB088A1F-4205-D64B-BDA5-299D30F4D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VPC</a:t>
            </a:r>
          </a:p>
        </p:txBody>
      </p:sp>
      <p:sp>
        <p:nvSpPr>
          <p:cNvPr id="153607" name="TextBox 11">
            <a:extLst>
              <a:ext uri="{FF2B5EF4-FFF2-40B4-BE49-F238E27FC236}">
                <a16:creationId xmlns:a16="http://schemas.microsoft.com/office/drawing/2014/main" id="{A0C55ED5-5FA3-F04C-833E-3AE92E7F9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326231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Customer gateway</a:t>
            </a:r>
          </a:p>
        </p:txBody>
      </p:sp>
      <p:sp>
        <p:nvSpPr>
          <p:cNvPr id="153608" name="TextBox 12">
            <a:extLst>
              <a:ext uri="{FF2B5EF4-FFF2-40B4-BE49-F238E27FC236}">
                <a16:creationId xmlns:a16="http://schemas.microsoft.com/office/drawing/2014/main" id="{2A41A9AD-85DE-E54B-99BA-B213E09A7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3262313"/>
            <a:ext cx="1403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53609" name="TextBox 15">
            <a:extLst>
              <a:ext uri="{FF2B5EF4-FFF2-40B4-BE49-F238E27FC236}">
                <a16:creationId xmlns:a16="http://schemas.microsoft.com/office/drawing/2014/main" id="{A1EC7FE7-47E3-744C-89C1-64032FB9F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3262313"/>
            <a:ext cx="1644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VPN gateway</a:t>
            </a:r>
          </a:p>
        </p:txBody>
      </p:sp>
      <p:sp>
        <p:nvSpPr>
          <p:cNvPr id="153610" name="TextBox 16">
            <a:extLst>
              <a:ext uri="{FF2B5EF4-FFF2-40B4-BE49-F238E27FC236}">
                <a16:creationId xmlns:a16="http://schemas.microsoft.com/office/drawing/2014/main" id="{D050FDAD-5D06-8649-AA21-DF5CB049C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4381500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Traffic mirroring</a:t>
            </a:r>
          </a:p>
        </p:txBody>
      </p:sp>
      <p:sp>
        <p:nvSpPr>
          <p:cNvPr id="153611" name="TextBox 17">
            <a:extLst>
              <a:ext uri="{FF2B5EF4-FFF2-40B4-BE49-F238E27FC236}">
                <a16:creationId xmlns:a16="http://schemas.microsoft.com/office/drawing/2014/main" id="{904494F6-B2AD-884E-92AE-5BF2490D7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4381500"/>
            <a:ext cx="1403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153612" name="TextBox 18">
            <a:extLst>
              <a:ext uri="{FF2B5EF4-FFF2-40B4-BE49-F238E27FC236}">
                <a16:creationId xmlns:a16="http://schemas.microsoft.com/office/drawing/2014/main" id="{EE44F9FC-4631-7C4C-BA20-D230A4715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4381500"/>
            <a:ext cx="16446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network interface</a:t>
            </a:r>
          </a:p>
        </p:txBody>
      </p:sp>
      <p:sp>
        <p:nvSpPr>
          <p:cNvPr id="153613" name="TextBox 19">
            <a:extLst>
              <a:ext uri="{FF2B5EF4-FFF2-40B4-BE49-F238E27FC236}">
                <a16:creationId xmlns:a16="http://schemas.microsoft.com/office/drawing/2014/main" id="{76715948-14ED-B148-A80E-396EC259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546258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VPN connection</a:t>
            </a:r>
          </a:p>
        </p:txBody>
      </p:sp>
      <p:sp>
        <p:nvSpPr>
          <p:cNvPr id="153614" name="TextBox 20">
            <a:extLst>
              <a:ext uri="{FF2B5EF4-FFF2-40B4-BE49-F238E27FC236}">
                <a16:creationId xmlns:a16="http://schemas.microsoft.com/office/drawing/2014/main" id="{0D4AD9C4-8316-5743-94C5-8CCA8519D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262313"/>
            <a:ext cx="1644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Flow logs</a:t>
            </a:r>
          </a:p>
        </p:txBody>
      </p:sp>
      <p:sp>
        <p:nvSpPr>
          <p:cNvPr id="153615" name="TextBox 21">
            <a:extLst>
              <a:ext uri="{FF2B5EF4-FFF2-40B4-BE49-F238E27FC236}">
                <a16:creationId xmlns:a16="http://schemas.microsoft.com/office/drawing/2014/main" id="{0F149966-E482-DE4D-AA23-F8F8078DE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4381500"/>
            <a:ext cx="16446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network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adapter</a:t>
            </a:r>
          </a:p>
        </p:txBody>
      </p:sp>
      <p:sp>
        <p:nvSpPr>
          <p:cNvPr id="153616" name="TextBox 22">
            <a:extLst>
              <a:ext uri="{FF2B5EF4-FFF2-40B4-BE49-F238E27FC236}">
                <a16:creationId xmlns:a16="http://schemas.microsoft.com/office/drawing/2014/main" id="{0AD9A9BE-CBA5-1F43-8D3E-67656A92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5462588"/>
            <a:ext cx="1511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Peering connection</a:t>
            </a:r>
          </a:p>
        </p:txBody>
      </p:sp>
      <p:sp>
        <p:nvSpPr>
          <p:cNvPr id="153617" name="TextBox 25">
            <a:extLst>
              <a:ext uri="{FF2B5EF4-FFF2-40B4-BE49-F238E27FC236}">
                <a16:creationId xmlns:a16="http://schemas.microsoft.com/office/drawing/2014/main" id="{4CA924F5-12E8-464A-9D9C-0918B0D4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175" y="3262313"/>
            <a:ext cx="1644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153618" name="TextBox 26">
            <a:extLst>
              <a:ext uri="{FF2B5EF4-FFF2-40B4-BE49-F238E27FC236}">
                <a16:creationId xmlns:a16="http://schemas.microsoft.com/office/drawing/2014/main" id="{70E4F64E-D73F-A145-9779-1A5A352AB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75" y="4381500"/>
            <a:ext cx="16446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access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list</a:t>
            </a:r>
          </a:p>
        </p:txBody>
      </p:sp>
      <p:sp>
        <p:nvSpPr>
          <p:cNvPr id="153619" name="TextBox 27">
            <a:extLst>
              <a:ext uri="{FF2B5EF4-FFF2-40B4-BE49-F238E27FC236}">
                <a16:creationId xmlns:a16="http://schemas.microsoft.com/office/drawing/2014/main" id="{E6C1A5FD-9551-8D44-92FF-631FF373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6975" y="3262313"/>
            <a:ext cx="1644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153620" name="Graphic 7">
            <a:extLst>
              <a:ext uri="{FF2B5EF4-FFF2-40B4-BE49-F238E27FC236}">
                <a16:creationId xmlns:a16="http://schemas.microsoft.com/office/drawing/2014/main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2" name="Graphic 14">
            <a:extLst>
              <a:ext uri="{FF2B5EF4-FFF2-40B4-BE49-F238E27FC236}">
                <a16:creationId xmlns:a16="http://schemas.microsoft.com/office/drawing/2014/main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3" name="Graphic 24">
            <a:extLst>
              <a:ext uri="{FF2B5EF4-FFF2-40B4-BE49-F238E27FC236}">
                <a16:creationId xmlns:a16="http://schemas.microsoft.com/office/drawing/2014/main" id="{84065039-5AAB-0141-8574-772D679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4" name="Graphic 29">
            <a:extLst>
              <a:ext uri="{FF2B5EF4-FFF2-40B4-BE49-F238E27FC236}">
                <a16:creationId xmlns:a16="http://schemas.microsoft.com/office/drawing/2014/main" id="{DF374AA9-67DD-1D48-BAA9-9D147448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5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75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6" name="Graphic 33">
            <a:extLst>
              <a:ext uri="{FF2B5EF4-FFF2-40B4-BE49-F238E27FC236}">
                <a16:creationId xmlns:a16="http://schemas.microsoft.com/office/drawing/2014/main" id="{E778F0F4-1E1E-344E-9953-189B03632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39243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7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392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8" name="Graphic 37">
            <a:extLst>
              <a:ext uri="{FF2B5EF4-FFF2-40B4-BE49-F238E27FC236}">
                <a16:creationId xmlns:a16="http://schemas.microsoft.com/office/drawing/2014/main" id="{62C3BD79-715B-4C4A-8AA8-E8BC4F69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22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9" name="Graphic 39">
            <a:extLst>
              <a:ext uri="{FF2B5EF4-FFF2-40B4-BE49-F238E27FC236}">
                <a16:creationId xmlns:a16="http://schemas.microsoft.com/office/drawing/2014/main" id="{4F4D86D0-B396-BD42-B8FD-5A8EAE31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3917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0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3917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1" name="Graphic 43">
            <a:extLst>
              <a:ext uri="{FF2B5EF4-FFF2-40B4-BE49-F238E27FC236}">
                <a16:creationId xmlns:a16="http://schemas.microsoft.com/office/drawing/2014/main" id="{2BF3A7A7-CA9E-AF4B-93B0-15397692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50053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2" name="Graphic 45">
            <a:extLst>
              <a:ext uri="{FF2B5EF4-FFF2-40B4-BE49-F238E27FC236}">
                <a16:creationId xmlns:a16="http://schemas.microsoft.com/office/drawing/2014/main" id="{058942E2-703D-C045-B64E-DA32890B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50053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5" name="Graphic 7">
            <a:extLst>
              <a:ext uri="{FF2B5EF4-FFF2-40B4-BE49-F238E27FC236}">
                <a16:creationId xmlns:a16="http://schemas.microsoft.com/office/drawing/2014/main" id="{30A5E8A3-E5CE-BB41-A998-33A3C6B2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27860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6" name="Graphic 22">
            <a:extLst>
              <a:ext uri="{FF2B5EF4-FFF2-40B4-BE49-F238E27FC236}">
                <a16:creationId xmlns:a16="http://schemas.microsoft.com/office/drawing/2014/main" id="{90B60A4F-DA79-BA4F-8580-3358B151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7" name="Graphic 18">
            <a:extLst>
              <a:ext uri="{FF2B5EF4-FFF2-40B4-BE49-F238E27FC236}">
                <a16:creationId xmlns:a16="http://schemas.microsoft.com/office/drawing/2014/main" id="{8BCAF9FF-B46E-ED43-8E22-B2FC29E5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8" name="Graphic 8">
            <a:extLst>
              <a:ext uri="{FF2B5EF4-FFF2-40B4-BE49-F238E27FC236}">
                <a16:creationId xmlns:a16="http://schemas.microsoft.com/office/drawing/2014/main" id="{C2DA1676-3079-194B-9C7C-B92B1DAE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9" name="Graphic 6">
            <a:extLst>
              <a:ext uri="{FF2B5EF4-FFF2-40B4-BE49-F238E27FC236}">
                <a16:creationId xmlns:a16="http://schemas.microsoft.com/office/drawing/2014/main" id="{4408A34C-D2EE-9F48-98E3-EC386149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Title 1">
            <a:extLst>
              <a:ext uri="{FF2B5EF4-FFF2-40B4-BE49-F238E27FC236}">
                <a16:creationId xmlns:a16="http://schemas.microsoft.com/office/drawing/2014/main" id="{3A9E5AC8-796A-8D46-9798-F8354CD7A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Networking &amp; Content Delivery</a:t>
            </a:r>
          </a:p>
        </p:txBody>
      </p:sp>
      <p:sp>
        <p:nvSpPr>
          <p:cNvPr id="154631" name="Footer Placeholder 2">
            <a:extLst>
              <a:ext uri="{FF2B5EF4-FFF2-40B4-BE49-F238E27FC236}">
                <a16:creationId xmlns:a16="http://schemas.microsoft.com/office/drawing/2014/main" id="{516B12C7-C3E0-6240-9B2E-C2685C1FF6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4632" name="Slide Number Placeholder 3">
            <a:extLst>
              <a:ext uri="{FF2B5EF4-FFF2-40B4-BE49-F238E27FC236}">
                <a16:creationId xmlns:a16="http://schemas.microsoft.com/office/drawing/2014/main" id="{862F2A8D-0561-C740-BC19-5A7CF4EE80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C92B3E-6C3D-4643-8FFF-17044612549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4633" name="Text Placeholder 4">
            <a:extLst>
              <a:ext uri="{FF2B5EF4-FFF2-40B4-BE49-F238E27FC236}">
                <a16:creationId xmlns:a16="http://schemas.microsoft.com/office/drawing/2014/main" id="{9BD14961-C550-6840-B126-17CBA55D4BD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3/4</a:t>
            </a:r>
          </a:p>
        </p:txBody>
      </p:sp>
      <p:sp>
        <p:nvSpPr>
          <p:cNvPr id="154634" name="TextBox 9">
            <a:extLst>
              <a:ext uri="{FF2B5EF4-FFF2-40B4-BE49-F238E27FC236}">
                <a16:creationId xmlns:a16="http://schemas.microsoft.com/office/drawing/2014/main" id="{B66AEFB6-5CB9-474E-BADA-7E7155FEB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8C51FA-3D0B-354F-9DD7-78C1A2B2F92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636" name="TextBox 11">
            <a:extLst>
              <a:ext uri="{FF2B5EF4-FFF2-40B4-BE49-F238E27FC236}">
                <a16:creationId xmlns:a16="http://schemas.microsoft.com/office/drawing/2014/main" id="{0F2FF4D5-74BC-E743-8379-4578C0EE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 Map</a:t>
            </a:r>
          </a:p>
        </p:txBody>
      </p:sp>
      <p:sp>
        <p:nvSpPr>
          <p:cNvPr id="154637" name="TextBox 12">
            <a:extLst>
              <a:ext uri="{FF2B5EF4-FFF2-40B4-BE49-F238E27FC236}">
                <a16:creationId xmlns:a16="http://schemas.microsoft.com/office/drawing/2014/main" id="{D8CAFDD5-BFC8-1747-8B2F-E261779A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Direct Connect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0F18D5-BB5D-FC45-B3E4-9FFA9FD24688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7F355-9E00-5048-9748-5F868EBBE906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640" name="TextBox 15">
            <a:extLst>
              <a:ext uri="{FF2B5EF4-FFF2-40B4-BE49-F238E27FC236}">
                <a16:creationId xmlns:a16="http://schemas.microsoft.com/office/drawing/2014/main" id="{FA45C0E4-E1A8-0A4D-9DC8-F6042A90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Global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Accelerator</a:t>
            </a:r>
          </a:p>
        </p:txBody>
      </p:sp>
      <p:sp>
        <p:nvSpPr>
          <p:cNvPr id="154641" name="TextBox 16">
            <a:extLst>
              <a:ext uri="{FF2B5EF4-FFF2-40B4-BE49-F238E27FC236}">
                <a16:creationId xmlns:a16="http://schemas.microsoft.com/office/drawing/2014/main" id="{92BE7DF5-3760-E040-921A-1E1AFAD65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260725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54642" name="TextBox 20">
            <a:extLst>
              <a:ext uri="{FF2B5EF4-FFF2-40B4-BE49-F238E27FC236}">
                <a16:creationId xmlns:a16="http://schemas.microsoft.com/office/drawing/2014/main" id="{862C217C-F7AA-6E43-883C-73A739498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63" y="3262313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Mesh</a:t>
            </a:r>
          </a:p>
        </p:txBody>
      </p:sp>
      <p:sp>
        <p:nvSpPr>
          <p:cNvPr id="154643" name="TextBox 21">
            <a:extLst>
              <a:ext uri="{FF2B5EF4-FFF2-40B4-BE49-F238E27FC236}">
                <a16:creationId xmlns:a16="http://schemas.microsoft.com/office/drawing/2014/main" id="{7BC52378-9716-7044-BD26-61008348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3267075"/>
            <a:ext cx="1403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54644" name="TextBox 23">
            <a:extLst>
              <a:ext uri="{FF2B5EF4-FFF2-40B4-BE49-F238E27FC236}">
                <a16:creationId xmlns:a16="http://schemas.microsoft.com/office/drawing/2014/main" id="{FE7B1219-1729-8943-8F78-3B4D3167C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325938"/>
            <a:ext cx="1509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node</a:t>
            </a:r>
          </a:p>
        </p:txBody>
      </p:sp>
      <p:sp>
        <p:nvSpPr>
          <p:cNvPr id="154645" name="TextBox 24">
            <a:extLst>
              <a:ext uri="{FF2B5EF4-FFF2-40B4-BE49-F238E27FC236}">
                <a16:creationId xmlns:a16="http://schemas.microsoft.com/office/drawing/2014/main" id="{178F28D6-9B15-D44B-B612-BC060A631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4325938"/>
            <a:ext cx="1403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router</a:t>
            </a:r>
          </a:p>
        </p:txBody>
      </p:sp>
      <p:pic>
        <p:nvPicPr>
          <p:cNvPr id="154646" name="Graphic 25">
            <a:extLst>
              <a:ext uri="{FF2B5EF4-FFF2-40B4-BE49-F238E27FC236}">
                <a16:creationId xmlns:a16="http://schemas.microsoft.com/office/drawing/2014/main" id="{07EE040B-E03A-F944-9825-A31627A3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7" name="Graphic 26">
            <a:extLst>
              <a:ext uri="{FF2B5EF4-FFF2-40B4-BE49-F238E27FC236}">
                <a16:creationId xmlns:a16="http://schemas.microsoft.com/office/drawing/2014/main" id="{4F6DF339-1E61-1A4D-AB60-B24F452E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809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8" name="Graphic 27">
            <a:extLst>
              <a:ext uri="{FF2B5EF4-FFF2-40B4-BE49-F238E27FC236}">
                <a16:creationId xmlns:a16="http://schemas.microsoft.com/office/drawing/2014/main" id="{A2EFD801-B9D3-B149-A49C-0B73CD50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9" name="Graphic 28">
            <a:extLst>
              <a:ext uri="{FF2B5EF4-FFF2-40B4-BE49-F238E27FC236}">
                <a16:creationId xmlns:a16="http://schemas.microsoft.com/office/drawing/2014/main" id="{F6EE1650-9B4B-4747-921D-23B6FE70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50" name="TextBox 29">
            <a:extLst>
              <a:ext uri="{FF2B5EF4-FFF2-40B4-BE49-F238E27FC236}">
                <a16:creationId xmlns:a16="http://schemas.microsoft.com/office/drawing/2014/main" id="{34B3663A-B918-9A45-BAC0-C919B3F63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367338"/>
            <a:ext cx="1509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service</a:t>
            </a:r>
          </a:p>
        </p:txBody>
      </p:sp>
      <p:pic>
        <p:nvPicPr>
          <p:cNvPr id="154651" name="Graphic 30">
            <a:extLst>
              <a:ext uri="{FF2B5EF4-FFF2-40B4-BE49-F238E27FC236}">
                <a16:creationId xmlns:a16="http://schemas.microsoft.com/office/drawing/2014/main" id="{A93BB7E0-B71E-A74E-BC53-1A75CB83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49101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52" name="TextBox 31">
            <a:extLst>
              <a:ext uri="{FF2B5EF4-FFF2-40B4-BE49-F238E27FC236}">
                <a16:creationId xmlns:a16="http://schemas.microsoft.com/office/drawing/2014/main" id="{37FA6752-1320-F047-85D7-80ECB6080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154653" name="TextBox 32">
            <a:extLst>
              <a:ext uri="{FF2B5EF4-FFF2-40B4-BE49-F238E27FC236}">
                <a16:creationId xmlns:a16="http://schemas.microsoft.com/office/drawing/2014/main" id="{D2152191-55A3-F742-B8A0-3B1979E1B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3275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Namespace</a:t>
            </a:r>
          </a:p>
        </p:txBody>
      </p:sp>
      <p:sp>
        <p:nvSpPr>
          <p:cNvPr id="154654" name="TextBox 33">
            <a:extLst>
              <a:ext uri="{FF2B5EF4-FFF2-40B4-BE49-F238E27FC236}">
                <a16:creationId xmlns:a16="http://schemas.microsoft.com/office/drawing/2014/main" id="{E1F3FCCE-1B96-674F-A82C-7340DC008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403850"/>
            <a:ext cx="2263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Resource</a:t>
            </a:r>
          </a:p>
        </p:txBody>
      </p:sp>
      <p:pic>
        <p:nvPicPr>
          <p:cNvPr id="154655" name="Graphic 34">
            <a:extLst>
              <a:ext uri="{FF2B5EF4-FFF2-40B4-BE49-F238E27FC236}">
                <a16:creationId xmlns:a16="http://schemas.microsoft.com/office/drawing/2014/main" id="{6193243B-738F-4345-8F81-A3049F1A3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56" name="Graphic 35">
            <a:extLst>
              <a:ext uri="{FF2B5EF4-FFF2-40B4-BE49-F238E27FC236}">
                <a16:creationId xmlns:a16="http://schemas.microsoft.com/office/drawing/2014/main" id="{519DEEFF-0867-C442-890B-15A5F9D6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57" name="Graphic 36">
            <a:extLst>
              <a:ext uri="{FF2B5EF4-FFF2-40B4-BE49-F238E27FC236}">
                <a16:creationId xmlns:a16="http://schemas.microsoft.com/office/drawing/2014/main" id="{05E3F53B-1978-CB4A-A716-A18705A0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946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49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0" name="Graphic 17">
            <a:extLst>
              <a:ext uri="{FF2B5EF4-FFF2-40B4-BE49-F238E27FC236}">
                <a16:creationId xmlns:a16="http://schemas.microsoft.com/office/drawing/2014/main" id="{087C9F42-3961-254D-B026-96557AA1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1" name="Graphic 20">
            <a:extLst>
              <a:ext uri="{FF2B5EF4-FFF2-40B4-BE49-F238E27FC236}">
                <a16:creationId xmlns:a16="http://schemas.microsoft.com/office/drawing/2014/main" id="{558F2543-61BB-4941-BDCB-203B8A79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2" name="Graphic 7">
            <a:extLst>
              <a:ext uri="{FF2B5EF4-FFF2-40B4-BE49-F238E27FC236}">
                <a16:creationId xmlns:a16="http://schemas.microsoft.com/office/drawing/2014/main" id="{361F5410-4591-B747-AA1D-7F2DE464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3" name="Title 1">
            <a:extLst>
              <a:ext uri="{FF2B5EF4-FFF2-40B4-BE49-F238E27FC236}">
                <a16:creationId xmlns:a16="http://schemas.microsoft.com/office/drawing/2014/main" id="{541C2117-79F3-6043-909F-23BC82D41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Networking &amp; Content Delivery</a:t>
            </a:r>
          </a:p>
        </p:txBody>
      </p:sp>
      <p:sp>
        <p:nvSpPr>
          <p:cNvPr id="155654" name="Footer Placeholder 2">
            <a:extLst>
              <a:ext uri="{FF2B5EF4-FFF2-40B4-BE49-F238E27FC236}">
                <a16:creationId xmlns:a16="http://schemas.microsoft.com/office/drawing/2014/main" id="{A8AD0B89-C80A-DB44-8A49-FD5D6A0FC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5655" name="Slide Number Placeholder 3">
            <a:extLst>
              <a:ext uri="{FF2B5EF4-FFF2-40B4-BE49-F238E27FC236}">
                <a16:creationId xmlns:a16="http://schemas.microsoft.com/office/drawing/2014/main" id="{8E3794F9-C421-0243-92BF-74EAF4600A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1594C5-90CB-334F-8237-93A2B0E70A1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5656" name="Text Placeholder 4">
            <a:extLst>
              <a:ext uri="{FF2B5EF4-FFF2-40B4-BE49-F238E27FC236}">
                <a16:creationId xmlns:a16="http://schemas.microsoft.com/office/drawing/2014/main" id="{9A15732E-4F7F-554B-A387-46FE10EA19E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4/4</a:t>
            </a:r>
          </a:p>
        </p:txBody>
      </p:sp>
      <p:sp>
        <p:nvSpPr>
          <p:cNvPr id="155657" name="TextBox 9">
            <a:extLst>
              <a:ext uri="{FF2B5EF4-FFF2-40B4-BE49-F238E27FC236}">
                <a16:creationId xmlns:a16="http://schemas.microsoft.com/office/drawing/2014/main" id="{C94BC5B2-7F53-EE45-BEB1-D9EF3D842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Transit Gateway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8C51FA-3D0B-354F-9DD7-78C1A2B2F92C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659" name="TextBox 11">
            <a:extLst>
              <a:ext uri="{FF2B5EF4-FFF2-40B4-BE49-F238E27FC236}">
                <a16:creationId xmlns:a16="http://schemas.microsoft.com/office/drawing/2014/main" id="{D83395CD-BA20-894A-9547-C97D23376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Client VPN</a:t>
            </a:r>
          </a:p>
        </p:txBody>
      </p:sp>
      <p:sp>
        <p:nvSpPr>
          <p:cNvPr id="155660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Site-to-Site VPN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0F18D5-BB5D-FC45-B3E4-9FFA9FD24688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7F355-9E00-5048-9748-5F868EBBE906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663" name="TextBox 15">
            <a:extLst>
              <a:ext uri="{FF2B5EF4-FFF2-40B4-BE49-F238E27FC236}">
                <a16:creationId xmlns:a16="http://schemas.microsoft.com/office/drawing/2014/main" id="{37174717-E6DA-2041-8442-6356F3B03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sp>
        <p:nvSpPr>
          <p:cNvPr id="155664" name="TextBox 19">
            <a:extLst>
              <a:ext uri="{FF2B5EF4-FFF2-40B4-BE49-F238E27FC236}">
                <a16:creationId xmlns:a16="http://schemas.microsoft.com/office/drawing/2014/main" id="{C28F50B0-3CC5-6149-A90E-790D5475B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813" y="327977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sp>
        <p:nvSpPr>
          <p:cNvPr id="155665" name="TextBox 21">
            <a:extLst>
              <a:ext uri="{FF2B5EF4-FFF2-40B4-BE49-F238E27FC236}">
                <a16:creationId xmlns:a16="http://schemas.microsoft.com/office/drawing/2014/main" id="{953B780B-781F-FC47-9475-62E12E21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813" y="4375150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balancer</a:t>
            </a:r>
          </a:p>
        </p:txBody>
      </p:sp>
      <p:sp>
        <p:nvSpPr>
          <p:cNvPr id="155666" name="TextBox 22">
            <a:extLst>
              <a:ext uri="{FF2B5EF4-FFF2-40B4-BE49-F238E27FC236}">
                <a16:creationId xmlns:a16="http://schemas.microsoft.com/office/drawing/2014/main" id="{F957C4EB-E925-CD46-B6E6-5F934B6F5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813" y="5434013"/>
            <a:ext cx="2270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balancer</a:t>
            </a:r>
          </a:p>
        </p:txBody>
      </p:sp>
      <p:pic>
        <p:nvPicPr>
          <p:cNvPr id="155667" name="Graphic 8">
            <a:extLst>
              <a:ext uri="{FF2B5EF4-FFF2-40B4-BE49-F238E27FC236}">
                <a16:creationId xmlns:a16="http://schemas.microsoft.com/office/drawing/2014/main" id="{11AB9C77-EA26-5445-B85A-8D1CDE2A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68" name="Graphic 18">
            <a:extLst>
              <a:ext uri="{FF2B5EF4-FFF2-40B4-BE49-F238E27FC236}">
                <a16:creationId xmlns:a16="http://schemas.microsoft.com/office/drawing/2014/main" id="{C0612FE8-9483-B44B-9839-93E32672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3892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69" name="Graphic 24">
            <a:extLst>
              <a:ext uri="{FF2B5EF4-FFF2-40B4-BE49-F238E27FC236}">
                <a16:creationId xmlns:a16="http://schemas.microsoft.com/office/drawing/2014/main" id="{F98FFE17-32E0-0245-9C99-4566C0E2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4962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3" name="Graphic 7">
            <a:extLst>
              <a:ext uri="{FF2B5EF4-FFF2-40B4-BE49-F238E27FC236}">
                <a16:creationId xmlns:a16="http://schemas.microsoft.com/office/drawing/2014/main" id="{603EFE6D-2E46-4A41-8938-3676A80B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4" name="Title 1">
            <a:extLst>
              <a:ext uri="{FF2B5EF4-FFF2-40B4-BE49-F238E27FC236}">
                <a16:creationId xmlns:a16="http://schemas.microsoft.com/office/drawing/2014/main" id="{22B9BFE5-C1EF-3645-99FB-79AAA0A7D8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Quantum Technologies</a:t>
            </a:r>
          </a:p>
        </p:txBody>
      </p:sp>
      <p:sp>
        <p:nvSpPr>
          <p:cNvPr id="156675" name="Footer Placeholder 2">
            <a:extLst>
              <a:ext uri="{FF2B5EF4-FFF2-40B4-BE49-F238E27FC236}">
                <a16:creationId xmlns:a16="http://schemas.microsoft.com/office/drawing/2014/main" id="{25D13DFC-29AA-F849-9767-55BD31944F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6676" name="Slide Number Placeholder 3">
            <a:extLst>
              <a:ext uri="{FF2B5EF4-FFF2-40B4-BE49-F238E27FC236}">
                <a16:creationId xmlns:a16="http://schemas.microsoft.com/office/drawing/2014/main" id="{0F876F4C-3E8E-2746-8444-DF1D4DC044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E6F0D7E-0A93-AF44-BC15-361F2CB89D93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6677" name="Title 3">
            <a:extLst>
              <a:ext uri="{FF2B5EF4-FFF2-40B4-BE49-F238E27FC236}">
                <a16:creationId xmlns:a16="http://schemas.microsoft.com/office/drawing/2014/main" id="{40C617F2-6999-EE48-A880-559FE9880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Graphic 11">
            <a:extLst>
              <a:ext uri="{FF2B5EF4-FFF2-40B4-BE49-F238E27FC236}">
                <a16:creationId xmlns:a16="http://schemas.microsoft.com/office/drawing/2014/main" id="{8D8F2864-05A9-2647-83D3-CA956CD2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8" name="Title 1">
            <a:extLst>
              <a:ext uri="{FF2B5EF4-FFF2-40B4-BE49-F238E27FC236}">
                <a16:creationId xmlns:a16="http://schemas.microsoft.com/office/drawing/2014/main" id="{D0936809-8B1C-9647-8D6C-7413C55FF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Quantum Technologies</a:t>
            </a:r>
          </a:p>
        </p:txBody>
      </p:sp>
      <p:sp>
        <p:nvSpPr>
          <p:cNvPr id="157699" name="Footer Placeholder 2">
            <a:extLst>
              <a:ext uri="{FF2B5EF4-FFF2-40B4-BE49-F238E27FC236}">
                <a16:creationId xmlns:a16="http://schemas.microsoft.com/office/drawing/2014/main" id="{C73D6BB8-433F-9746-994D-9CAC04545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7700" name="Slide Number Placeholder 3">
            <a:extLst>
              <a:ext uri="{FF2B5EF4-FFF2-40B4-BE49-F238E27FC236}">
                <a16:creationId xmlns:a16="http://schemas.microsoft.com/office/drawing/2014/main" id="{2E503A2C-6F1B-0547-930E-A6437278DF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45F1B5-5182-BE47-98C6-CDA5BB04C076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7701" name="Text Placeholder 4">
            <a:extLst>
              <a:ext uri="{FF2B5EF4-FFF2-40B4-BE49-F238E27FC236}">
                <a16:creationId xmlns:a16="http://schemas.microsoft.com/office/drawing/2014/main" id="{32A22043-1A8A-B24D-9DA1-A9C7C10B868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57702" name="TextBox 6">
            <a:extLst>
              <a:ext uri="{FF2B5EF4-FFF2-40B4-BE49-F238E27FC236}">
                <a16:creationId xmlns:a16="http://schemas.microsoft.com/office/drawing/2014/main" id="{1D11E797-B180-7241-B192-732CDC9B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Braket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A1AD6D-F0F6-5448-B91E-B86AC315C5AE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0DBBC-4A5F-6641-9545-1EAF6E7D9449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49BDEA-663C-2B4B-B8B8-38C5CA1D2FB6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Graphic 7">
            <a:extLst>
              <a:ext uri="{FF2B5EF4-FFF2-40B4-BE49-F238E27FC236}">
                <a16:creationId xmlns:a16="http://schemas.microsoft.com/office/drawing/2014/main" id="{D6A00136-5A39-9847-9F83-9418B7B0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8188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2" name="Title 1">
            <a:extLst>
              <a:ext uri="{FF2B5EF4-FFF2-40B4-BE49-F238E27FC236}">
                <a16:creationId xmlns:a16="http://schemas.microsoft.com/office/drawing/2014/main" id="{D4739877-3696-A94C-8144-27FFD3A6DFB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Robotics</a:t>
            </a:r>
          </a:p>
        </p:txBody>
      </p:sp>
      <p:sp>
        <p:nvSpPr>
          <p:cNvPr id="158723" name="Footer Placeholder 2">
            <a:extLst>
              <a:ext uri="{FF2B5EF4-FFF2-40B4-BE49-F238E27FC236}">
                <a16:creationId xmlns:a16="http://schemas.microsoft.com/office/drawing/2014/main" id="{84C68BF2-D510-9C4A-86D5-6142AE20DE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8724" name="Slide Number Placeholder 3">
            <a:extLst>
              <a:ext uri="{FF2B5EF4-FFF2-40B4-BE49-F238E27FC236}">
                <a16:creationId xmlns:a16="http://schemas.microsoft.com/office/drawing/2014/main" id="{A521C128-D702-2E49-A5E3-746299770F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10D1B8-EFA8-2A42-A8DD-194290B09C0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8725" name="Title 3">
            <a:extLst>
              <a:ext uri="{FF2B5EF4-FFF2-40B4-BE49-F238E27FC236}">
                <a16:creationId xmlns:a16="http://schemas.microsoft.com/office/drawing/2014/main" id="{FA4F3B15-E9CA-9A48-8BC4-9734AD987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Graphic 32">
            <a:extLst>
              <a:ext uri="{FF2B5EF4-FFF2-40B4-BE49-F238E27FC236}">
                <a16:creationId xmlns:a16="http://schemas.microsoft.com/office/drawing/2014/main" id="{E3741765-A017-3D47-93D5-DA978D7C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8" name="Graphic 28">
            <a:extLst>
              <a:ext uri="{FF2B5EF4-FFF2-40B4-BE49-F238E27FC236}">
                <a16:creationId xmlns:a16="http://schemas.microsoft.com/office/drawing/2014/main" id="{AC2D3EB8-7EC7-1141-A200-4D979E2D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itle 1">
            <a:extLst>
              <a:ext uri="{FF2B5EF4-FFF2-40B4-BE49-F238E27FC236}">
                <a16:creationId xmlns:a16="http://schemas.microsoft.com/office/drawing/2014/main" id="{8255DE59-D383-D94F-B9BC-F2FB9FD96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Application Integration</a:t>
            </a:r>
          </a:p>
        </p:txBody>
      </p:sp>
      <p:sp>
        <p:nvSpPr>
          <p:cNvPr id="75782" name="Footer Placeholder 2">
            <a:extLst>
              <a:ext uri="{FF2B5EF4-FFF2-40B4-BE49-F238E27FC236}">
                <a16:creationId xmlns:a16="http://schemas.microsoft.com/office/drawing/2014/main" id="{DFC22B64-16C1-4641-B8CB-86EED7AEDF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75783" name="Slide Number Placeholder 3">
            <a:extLst>
              <a:ext uri="{FF2B5EF4-FFF2-40B4-BE49-F238E27FC236}">
                <a16:creationId xmlns:a16="http://schemas.microsoft.com/office/drawing/2014/main" id="{A2E2F13E-D7C1-DC48-A98A-AEA2F3DA3F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1441E9-42B0-6441-BC4B-8B96E9D099B8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75784" name="Text Placeholder 4">
            <a:extLst>
              <a:ext uri="{FF2B5EF4-FFF2-40B4-BE49-F238E27FC236}">
                <a16:creationId xmlns:a16="http://schemas.microsoft.com/office/drawing/2014/main" id="{F59B12CD-1781-5446-AEC8-C68D0952B22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1/3</a:t>
            </a:r>
          </a:p>
        </p:txBody>
      </p:sp>
      <p:sp>
        <p:nvSpPr>
          <p:cNvPr id="75785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194627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</a:t>
            </a:r>
          </a:p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 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A3FBF9-0F7A-5242-9C11-DBE200324991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7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Queue Service</a:t>
            </a:r>
          </a:p>
        </p:txBody>
      </p:sp>
      <p:sp>
        <p:nvSpPr>
          <p:cNvPr id="75788" name="TextBox 12">
            <a:extLst>
              <a:ext uri="{FF2B5EF4-FFF2-40B4-BE49-F238E27FC236}">
                <a16:creationId xmlns:a16="http://schemas.microsoft.com/office/drawing/2014/main" id="{88241963-9530-B646-B6D3-642618AFD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MQ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A86D8-5DEC-4F49-8588-2D357E32D12B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FB0D0C-05C4-704A-A303-729B26E80A7C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91" name="TextBox 15">
            <a:extLst>
              <a:ext uri="{FF2B5EF4-FFF2-40B4-BE49-F238E27FC236}">
                <a16:creationId xmlns:a16="http://schemas.microsoft.com/office/drawing/2014/main" id="{F7D962A4-0C55-B74F-8359-63743FFB1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AppSync</a:t>
            </a:r>
          </a:p>
        </p:txBody>
      </p:sp>
      <p:sp>
        <p:nvSpPr>
          <p:cNvPr id="75792" name="TextBox 18">
            <a:extLst>
              <a:ext uri="{FF2B5EF4-FFF2-40B4-BE49-F238E27FC236}">
                <a16:creationId xmlns:a16="http://schemas.microsoft.com/office/drawing/2014/main" id="{5C6FCEC4-6851-104E-A5AA-87736A0BA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3178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sp>
        <p:nvSpPr>
          <p:cNvPr id="75793" name="TextBox 19">
            <a:extLst>
              <a:ext uri="{FF2B5EF4-FFF2-40B4-BE49-F238E27FC236}">
                <a16:creationId xmlns:a16="http://schemas.microsoft.com/office/drawing/2014/main" id="{649FE762-FF96-6249-B0DC-273668B0C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3317875"/>
            <a:ext cx="2268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Message</a:t>
            </a:r>
          </a:p>
        </p:txBody>
      </p:sp>
      <p:sp>
        <p:nvSpPr>
          <p:cNvPr id="75794" name="TextBox 21">
            <a:extLst>
              <a:ext uri="{FF2B5EF4-FFF2-40B4-BE49-F238E27FC236}">
                <a16:creationId xmlns:a16="http://schemas.microsoft.com/office/drawing/2014/main" id="{3A1C2C21-1549-BE46-A037-6724DF6C0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3846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 notification</a:t>
            </a:r>
          </a:p>
        </p:txBody>
      </p:sp>
      <p:sp>
        <p:nvSpPr>
          <p:cNvPr id="75795" name="TextBox 22">
            <a:extLst>
              <a:ext uri="{FF2B5EF4-FFF2-40B4-BE49-F238E27FC236}">
                <a16:creationId xmlns:a16="http://schemas.microsoft.com/office/drawing/2014/main" id="{0F939E15-29F9-494D-95A1-2CD7E40FC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438467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Queue</a:t>
            </a:r>
          </a:p>
        </p:txBody>
      </p:sp>
      <p:sp>
        <p:nvSpPr>
          <p:cNvPr id="75796" name="TextBox 25">
            <a:extLst>
              <a:ext uri="{FF2B5EF4-FFF2-40B4-BE49-F238E27FC236}">
                <a16:creationId xmlns:a16="http://schemas.microsoft.com/office/drawing/2014/main" id="{00018E57-CFAC-A445-BD29-4EEF93B8E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462588"/>
            <a:ext cx="22653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Topic</a:t>
            </a:r>
          </a:p>
        </p:txBody>
      </p:sp>
      <p:pic>
        <p:nvPicPr>
          <p:cNvPr id="75797" name="Graphic 6">
            <a:extLst>
              <a:ext uri="{FF2B5EF4-FFF2-40B4-BE49-F238E27FC236}">
                <a16:creationId xmlns:a16="http://schemas.microsoft.com/office/drawing/2014/main" id="{554D5312-79A0-D948-8BA6-7F3B917A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7924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8" name="Graphic 8">
            <a:extLst>
              <a:ext uri="{FF2B5EF4-FFF2-40B4-BE49-F238E27FC236}">
                <a16:creationId xmlns:a16="http://schemas.microsoft.com/office/drawing/2014/main" id="{B742CD54-18BF-F34F-B70E-96E42D7A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38830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9" name="Graphic 17">
            <a:extLst>
              <a:ext uri="{FF2B5EF4-FFF2-40B4-BE49-F238E27FC236}">
                <a16:creationId xmlns:a16="http://schemas.microsoft.com/office/drawing/2014/main" id="{F7E2F10A-D08E-FC49-B844-03F331E47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9895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800" name="Graphic 23">
            <a:extLst>
              <a:ext uri="{FF2B5EF4-FFF2-40B4-BE49-F238E27FC236}">
                <a16:creationId xmlns:a16="http://schemas.microsoft.com/office/drawing/2014/main" id="{CABFC1CD-68D5-054F-9DF4-422484AA3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7987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801" name="Graphic 29">
            <a:extLst>
              <a:ext uri="{FF2B5EF4-FFF2-40B4-BE49-F238E27FC236}">
                <a16:creationId xmlns:a16="http://schemas.microsoft.com/office/drawing/2014/main" id="{B9D068BA-391C-4349-BCAF-E4A07054A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3952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Graphic 11">
            <a:extLst>
              <a:ext uri="{FF2B5EF4-FFF2-40B4-BE49-F238E27FC236}">
                <a16:creationId xmlns:a16="http://schemas.microsoft.com/office/drawing/2014/main" id="{089402C6-8504-2E43-81E5-3BB02E72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6" name="Title 1">
            <a:extLst>
              <a:ext uri="{FF2B5EF4-FFF2-40B4-BE49-F238E27FC236}">
                <a16:creationId xmlns:a16="http://schemas.microsoft.com/office/drawing/2014/main" id="{D6DCD545-9B28-2B45-94C9-731B555C72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Robotics</a:t>
            </a:r>
          </a:p>
        </p:txBody>
      </p:sp>
      <p:sp>
        <p:nvSpPr>
          <p:cNvPr id="159747" name="Footer Placeholder 2">
            <a:extLst>
              <a:ext uri="{FF2B5EF4-FFF2-40B4-BE49-F238E27FC236}">
                <a16:creationId xmlns:a16="http://schemas.microsoft.com/office/drawing/2014/main" id="{6D6F0CCA-8CDC-B94F-97A3-1813AB54D0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59748" name="Slide Number Placeholder 3">
            <a:extLst>
              <a:ext uri="{FF2B5EF4-FFF2-40B4-BE49-F238E27FC236}">
                <a16:creationId xmlns:a16="http://schemas.microsoft.com/office/drawing/2014/main" id="{188E215E-DEDE-254E-85C5-B24310FFBA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14B341-0028-054C-A5F8-2E1DC773BDF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59749" name="Text Placeholder 4">
            <a:extLst>
              <a:ext uri="{FF2B5EF4-FFF2-40B4-BE49-F238E27FC236}">
                <a16:creationId xmlns:a16="http://schemas.microsoft.com/office/drawing/2014/main" id="{B2ED7A32-1ACE-C946-9A38-640CCD126C1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59750" name="TextBox 6">
            <a:extLst>
              <a:ext uri="{FF2B5EF4-FFF2-40B4-BE49-F238E27FC236}">
                <a16:creationId xmlns:a16="http://schemas.microsoft.com/office/drawing/2014/main" id="{2EF737B2-2431-384D-9874-FE584BCAF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RoboMaker</a:t>
            </a:r>
          </a:p>
        </p:txBody>
      </p:sp>
      <p:sp>
        <p:nvSpPr>
          <p:cNvPr id="159751" name="TextBox 10">
            <a:extLst>
              <a:ext uri="{FF2B5EF4-FFF2-40B4-BE49-F238E27FC236}">
                <a16:creationId xmlns:a16="http://schemas.microsoft.com/office/drawing/2014/main" id="{20532277-D44B-294A-AABD-360F99BA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63" y="3262313"/>
            <a:ext cx="1511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extensions ROS</a:t>
            </a:r>
          </a:p>
        </p:txBody>
      </p:sp>
      <p:sp>
        <p:nvSpPr>
          <p:cNvPr id="159752" name="TextBox 12">
            <a:extLst>
              <a:ext uri="{FF2B5EF4-FFF2-40B4-BE49-F238E27FC236}">
                <a16:creationId xmlns:a16="http://schemas.microsoft.com/office/drawing/2014/main" id="{EFF90779-C19E-5F41-98A3-F029D17A5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3267075"/>
            <a:ext cx="1403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Development environment</a:t>
            </a:r>
          </a:p>
        </p:txBody>
      </p:sp>
      <p:sp>
        <p:nvSpPr>
          <p:cNvPr id="159753" name="TextBox 13">
            <a:extLst>
              <a:ext uri="{FF2B5EF4-FFF2-40B4-BE49-F238E27FC236}">
                <a16:creationId xmlns:a16="http://schemas.microsoft.com/office/drawing/2014/main" id="{5184D2E6-540E-A44A-AC05-0F490F77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325938"/>
            <a:ext cx="1509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Fleet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159754" name="TextBox 14">
            <a:extLst>
              <a:ext uri="{FF2B5EF4-FFF2-40B4-BE49-F238E27FC236}">
                <a16:creationId xmlns:a16="http://schemas.microsoft.com/office/drawing/2014/main" id="{F2E62304-DC48-2249-B188-CA820E22D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4325938"/>
            <a:ext cx="1403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Simulation</a:t>
            </a:r>
          </a:p>
        </p:txBody>
      </p:sp>
      <p:pic>
        <p:nvPicPr>
          <p:cNvPr id="159755" name="Graphic 7">
            <a:extLst>
              <a:ext uri="{FF2B5EF4-FFF2-40B4-BE49-F238E27FC236}">
                <a16:creationId xmlns:a16="http://schemas.microsoft.com/office/drawing/2014/main" id="{0A52DD74-90BB-2541-832C-19DFCCBB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6" name="Graphic 16">
            <a:extLst>
              <a:ext uri="{FF2B5EF4-FFF2-40B4-BE49-F238E27FC236}">
                <a16:creationId xmlns:a16="http://schemas.microsoft.com/office/drawing/2014/main" id="{13BE7E00-608F-AA4A-9239-322D7148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809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7" name="Graphic 18">
            <a:extLst>
              <a:ext uri="{FF2B5EF4-FFF2-40B4-BE49-F238E27FC236}">
                <a16:creationId xmlns:a16="http://schemas.microsoft.com/office/drawing/2014/main" id="{74AA1C38-40CC-1243-8914-5B00092B9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8" name="Graphic 20">
            <a:extLst>
              <a:ext uri="{FF2B5EF4-FFF2-40B4-BE49-F238E27FC236}">
                <a16:creationId xmlns:a16="http://schemas.microsoft.com/office/drawing/2014/main" id="{25002B2F-79EB-814B-A91B-CBDEFB1A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9CB16D-114B-744A-A618-2ECF1D4C6308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671529-7A2A-9D40-BE33-1F45031C7DBC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BF202F-A5C3-F44B-9CA5-CF0967EFC331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69" name="Graphic 7">
            <a:extLst>
              <a:ext uri="{FF2B5EF4-FFF2-40B4-BE49-F238E27FC236}">
                <a16:creationId xmlns:a16="http://schemas.microsoft.com/office/drawing/2014/main" id="{9BC1B00D-D188-6F42-855F-296190846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0" name="Title 1">
            <a:extLst>
              <a:ext uri="{FF2B5EF4-FFF2-40B4-BE49-F238E27FC236}">
                <a16:creationId xmlns:a16="http://schemas.microsoft.com/office/drawing/2014/main" id="{4F4E79BC-E651-3141-88CD-1C407F4F85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Satellite</a:t>
            </a:r>
          </a:p>
        </p:txBody>
      </p:sp>
      <p:sp>
        <p:nvSpPr>
          <p:cNvPr id="160771" name="Footer Placeholder 2">
            <a:extLst>
              <a:ext uri="{FF2B5EF4-FFF2-40B4-BE49-F238E27FC236}">
                <a16:creationId xmlns:a16="http://schemas.microsoft.com/office/drawing/2014/main" id="{D2CF09EA-3448-EA48-A43D-68F382505F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id="{BEBF2774-B237-D642-83E3-60CA9198B3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DAAE14-65AD-324B-B863-CDB1845A2FD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0773" name="Title 3">
            <a:extLst>
              <a:ext uri="{FF2B5EF4-FFF2-40B4-BE49-F238E27FC236}">
                <a16:creationId xmlns:a16="http://schemas.microsoft.com/office/drawing/2014/main" id="{F5BA95B1-179A-B54D-B11F-D99F22A8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3" name="Graphic 11">
            <a:extLst>
              <a:ext uri="{FF2B5EF4-FFF2-40B4-BE49-F238E27FC236}">
                <a16:creationId xmlns:a16="http://schemas.microsoft.com/office/drawing/2014/main" id="{25A91DEA-4610-0F43-8F75-C989FB5A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Title 1">
            <a:extLst>
              <a:ext uri="{FF2B5EF4-FFF2-40B4-BE49-F238E27FC236}">
                <a16:creationId xmlns:a16="http://schemas.microsoft.com/office/drawing/2014/main" id="{4E7938A6-7082-3A47-8E92-D6D14FBD5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Satellite</a:t>
            </a:r>
          </a:p>
        </p:txBody>
      </p:sp>
      <p:sp>
        <p:nvSpPr>
          <p:cNvPr id="161795" name="Footer Placeholder 2">
            <a:extLst>
              <a:ext uri="{FF2B5EF4-FFF2-40B4-BE49-F238E27FC236}">
                <a16:creationId xmlns:a16="http://schemas.microsoft.com/office/drawing/2014/main" id="{C69C3D0C-BF21-8649-9C0B-D80815A3EA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1796" name="Slide Number Placeholder 3">
            <a:extLst>
              <a:ext uri="{FF2B5EF4-FFF2-40B4-BE49-F238E27FC236}">
                <a16:creationId xmlns:a16="http://schemas.microsoft.com/office/drawing/2014/main" id="{334BC64E-D8C2-2144-BBF6-D36BE6648E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7413B6-354D-494E-BE76-B87A05CD517A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1797" name="Text Placeholder 4">
            <a:extLst>
              <a:ext uri="{FF2B5EF4-FFF2-40B4-BE49-F238E27FC236}">
                <a16:creationId xmlns:a16="http://schemas.microsoft.com/office/drawing/2014/main" id="{F601358F-AFAB-8745-B586-3800222C62F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1/1</a:t>
            </a:r>
          </a:p>
        </p:txBody>
      </p:sp>
      <p:sp>
        <p:nvSpPr>
          <p:cNvPr id="161798" name="TextBox 6">
            <a:extLst>
              <a:ext uri="{FF2B5EF4-FFF2-40B4-BE49-F238E27FC236}">
                <a16:creationId xmlns:a16="http://schemas.microsoft.com/office/drawing/2014/main" id="{3056D749-D157-5145-A528-A23B50707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Ground Station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A405FC-8A24-804A-8980-6F1A745F2AC2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97B0B9-BB41-604E-A463-6396113230B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B54D35-7842-0448-A838-3922AA1D57DE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7" name="Graphic 7">
            <a:extLst>
              <a:ext uri="{FF2B5EF4-FFF2-40B4-BE49-F238E27FC236}">
                <a16:creationId xmlns:a16="http://schemas.microsoft.com/office/drawing/2014/main" id="{E9160B92-1CFF-3B4A-B664-1547281B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50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18" name="Title 1">
            <a:extLst>
              <a:ext uri="{FF2B5EF4-FFF2-40B4-BE49-F238E27FC236}">
                <a16:creationId xmlns:a16="http://schemas.microsoft.com/office/drawing/2014/main" id="{7E2748F3-8A4A-EA4E-AEA1-B683D9D9D0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</a:t>
            </a:r>
            <a:br>
              <a:rPr lang="en-US" altLang="en-US"/>
            </a:br>
            <a:r>
              <a:rPr lang="en-US" altLang="en-US"/>
              <a:t>&amp; Compliance</a:t>
            </a:r>
          </a:p>
        </p:txBody>
      </p:sp>
      <p:sp>
        <p:nvSpPr>
          <p:cNvPr id="162819" name="Footer Placeholder 2">
            <a:extLst>
              <a:ext uri="{FF2B5EF4-FFF2-40B4-BE49-F238E27FC236}">
                <a16:creationId xmlns:a16="http://schemas.microsoft.com/office/drawing/2014/main" id="{2A60438B-8FE9-4444-AE49-2DFC46D89D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D961293B-A08F-A14B-A5B2-C325F215B1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0A1300E-3338-B94B-80CB-9CA22FF3FC37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2821" name="Title 3">
            <a:extLst>
              <a:ext uri="{FF2B5EF4-FFF2-40B4-BE49-F238E27FC236}">
                <a16:creationId xmlns:a16="http://schemas.microsoft.com/office/drawing/2014/main" id="{36772795-E12E-F24E-B0B9-21D8479B7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Graphic 6">
            <a:extLst>
              <a:ext uri="{FF2B5EF4-FFF2-40B4-BE49-F238E27FC236}">
                <a16:creationId xmlns:a16="http://schemas.microsoft.com/office/drawing/2014/main" id="{72AA54A8-8B64-1740-96CC-3944BCFB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2" name="Graphic 21">
            <a:extLst>
              <a:ext uri="{FF2B5EF4-FFF2-40B4-BE49-F238E27FC236}">
                <a16:creationId xmlns:a16="http://schemas.microsoft.com/office/drawing/2014/main" id="{191D01C6-E95E-3646-BCA8-8724F6F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3" name="Graphic 19">
            <a:extLst>
              <a:ext uri="{FF2B5EF4-FFF2-40B4-BE49-F238E27FC236}">
                <a16:creationId xmlns:a16="http://schemas.microsoft.com/office/drawing/2014/main" id="{686EA806-27E6-C540-879E-B3550F2C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Graphic 17">
            <a:extLst>
              <a:ext uri="{FF2B5EF4-FFF2-40B4-BE49-F238E27FC236}">
                <a16:creationId xmlns:a16="http://schemas.microsoft.com/office/drawing/2014/main" id="{29A4B8A3-9C63-104B-986C-E2796ED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5" name="Title 1">
            <a:extLst>
              <a:ext uri="{FF2B5EF4-FFF2-40B4-BE49-F238E27FC236}">
                <a16:creationId xmlns:a16="http://schemas.microsoft.com/office/drawing/2014/main" id="{EA7EB6F5-4CA2-7B4B-B58B-AA89C153C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 &amp; Compliance</a:t>
            </a:r>
          </a:p>
        </p:txBody>
      </p:sp>
      <p:sp>
        <p:nvSpPr>
          <p:cNvPr id="163846" name="Footer Placeholder 2">
            <a:extLst>
              <a:ext uri="{FF2B5EF4-FFF2-40B4-BE49-F238E27FC236}">
                <a16:creationId xmlns:a16="http://schemas.microsoft.com/office/drawing/2014/main" id="{61B3DE62-88FD-6B4A-8947-E53BA62AD4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3847" name="Slide Number Placeholder 3">
            <a:extLst>
              <a:ext uri="{FF2B5EF4-FFF2-40B4-BE49-F238E27FC236}">
                <a16:creationId xmlns:a16="http://schemas.microsoft.com/office/drawing/2014/main" id="{A0631395-A3A8-2D47-8F19-5A65CFC207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CC7A96-8E93-C94B-92F6-BAFD373B252D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3848" name="Text Placeholder 4">
            <a:extLst>
              <a:ext uri="{FF2B5EF4-FFF2-40B4-BE49-F238E27FC236}">
                <a16:creationId xmlns:a16="http://schemas.microsoft.com/office/drawing/2014/main" id="{0B3FA704-21B0-4045-92D9-276DE708DC4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1/5</a:t>
            </a:r>
          </a:p>
        </p:txBody>
      </p:sp>
      <p:sp>
        <p:nvSpPr>
          <p:cNvPr id="163849" name="TextBox 9">
            <a:extLst>
              <a:ext uri="{FF2B5EF4-FFF2-40B4-BE49-F238E27FC236}">
                <a16:creationId xmlns:a16="http://schemas.microsoft.com/office/drawing/2014/main" id="{1234CAE0-168B-5543-93F1-589AB48D0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 Directory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04FDE-722A-6741-BFA1-4933A283507F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51" name="TextBox 11">
            <a:extLst>
              <a:ext uri="{FF2B5EF4-FFF2-40B4-BE49-F238E27FC236}">
                <a16:creationId xmlns:a16="http://schemas.microsoft.com/office/drawing/2014/main" id="{34759C8A-7F9B-B748-9669-9799EF21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Cognito</a:t>
            </a:r>
          </a:p>
        </p:txBody>
      </p:sp>
      <p:sp>
        <p:nvSpPr>
          <p:cNvPr id="163852" name="TextBox 12">
            <a:extLst>
              <a:ext uri="{FF2B5EF4-FFF2-40B4-BE49-F238E27FC236}">
                <a16:creationId xmlns:a16="http://schemas.microsoft.com/office/drawing/2014/main" id="{D0806C35-987A-2C49-80BE-59DAE855A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GuardDuty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5EB59-DFCE-1248-A0B3-0C5CA0CDE02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95D98C-B83C-0048-9AEB-79E3323D4D15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55" name="TextBox 15">
            <a:extLst>
              <a:ext uri="{FF2B5EF4-FFF2-40B4-BE49-F238E27FC236}">
                <a16:creationId xmlns:a16="http://schemas.microsoft.com/office/drawing/2014/main" id="{9FE60A0D-3F00-1141-941D-27F48835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Inspector</a:t>
            </a:r>
          </a:p>
        </p:txBody>
      </p:sp>
      <p:sp>
        <p:nvSpPr>
          <p:cNvPr id="163856" name="TextBox 18">
            <a:extLst>
              <a:ext uri="{FF2B5EF4-FFF2-40B4-BE49-F238E27FC236}">
                <a16:creationId xmlns:a16="http://schemas.microsoft.com/office/drawing/2014/main" id="{8D3FC7FF-FB1E-7742-AD71-1AF0C903A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3270250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Agent</a:t>
            </a:r>
          </a:p>
        </p:txBody>
      </p:sp>
      <p:pic>
        <p:nvPicPr>
          <p:cNvPr id="163857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863" y="2813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5" name="Graphic 24">
            <a:extLst>
              <a:ext uri="{FF2B5EF4-FFF2-40B4-BE49-F238E27FC236}">
                <a16:creationId xmlns:a16="http://schemas.microsoft.com/office/drawing/2014/main" id="{C15660B5-64EE-704A-AFBF-F99EE7F3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Graphic 20">
            <a:extLst>
              <a:ext uri="{FF2B5EF4-FFF2-40B4-BE49-F238E27FC236}">
                <a16:creationId xmlns:a16="http://schemas.microsoft.com/office/drawing/2014/main" id="{5BC224FA-8AAD-5F48-A313-53A316DE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Graphic 16">
            <a:extLst>
              <a:ext uri="{FF2B5EF4-FFF2-40B4-BE49-F238E27FC236}">
                <a16:creationId xmlns:a16="http://schemas.microsoft.com/office/drawing/2014/main" id="{2A6B43E6-CDCC-D049-9CB5-90178A83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8" name="Graphic 6">
            <a:extLst>
              <a:ext uri="{FF2B5EF4-FFF2-40B4-BE49-F238E27FC236}">
                <a16:creationId xmlns:a16="http://schemas.microsoft.com/office/drawing/2014/main" id="{23AD85DD-1B8A-8B45-A4E1-6AE793E4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Title 1">
            <a:extLst>
              <a:ext uri="{FF2B5EF4-FFF2-40B4-BE49-F238E27FC236}">
                <a16:creationId xmlns:a16="http://schemas.microsoft.com/office/drawing/2014/main" id="{A44AB836-CC11-B54B-9456-9927AE0336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 &amp; Compliance</a:t>
            </a:r>
          </a:p>
        </p:txBody>
      </p:sp>
      <p:sp>
        <p:nvSpPr>
          <p:cNvPr id="164870" name="Footer Placeholder 2">
            <a:extLst>
              <a:ext uri="{FF2B5EF4-FFF2-40B4-BE49-F238E27FC236}">
                <a16:creationId xmlns:a16="http://schemas.microsoft.com/office/drawing/2014/main" id="{EC7BBA1C-1326-FE46-8CF6-327F559C90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4871" name="Slide Number Placeholder 3">
            <a:extLst>
              <a:ext uri="{FF2B5EF4-FFF2-40B4-BE49-F238E27FC236}">
                <a16:creationId xmlns:a16="http://schemas.microsoft.com/office/drawing/2014/main" id="{7ADBEBED-2D80-764F-B3CF-705FF7133E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5F959F-2003-CC45-AA03-14C13D19104F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4872" name="Text Placeholder 4">
            <a:extLst>
              <a:ext uri="{FF2B5EF4-FFF2-40B4-BE49-F238E27FC236}">
                <a16:creationId xmlns:a16="http://schemas.microsoft.com/office/drawing/2014/main" id="{2C092C73-6EB0-BD48-AAF7-54363A582F7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2/5</a:t>
            </a:r>
          </a:p>
        </p:txBody>
      </p:sp>
      <p:sp>
        <p:nvSpPr>
          <p:cNvPr id="164873" name="TextBox 9">
            <a:extLst>
              <a:ext uri="{FF2B5EF4-FFF2-40B4-BE49-F238E27FC236}">
                <a16:creationId xmlns:a16="http://schemas.microsoft.com/office/drawing/2014/main" id="{0DB373F9-1729-2B4C-8825-D2DF8E0A1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Macie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04FDE-722A-6741-BFA1-4933A283507F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5" name="TextBox 11">
            <a:extLst>
              <a:ext uri="{FF2B5EF4-FFF2-40B4-BE49-F238E27FC236}">
                <a16:creationId xmlns:a16="http://schemas.microsoft.com/office/drawing/2014/main" id="{C2F058C6-0FFD-B247-B125-4880376DF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Artifact</a:t>
            </a:r>
          </a:p>
        </p:txBody>
      </p:sp>
      <p:sp>
        <p:nvSpPr>
          <p:cNvPr id="164876" name="TextBox 12">
            <a:extLst>
              <a:ext uri="{FF2B5EF4-FFF2-40B4-BE49-F238E27FC236}">
                <a16:creationId xmlns:a16="http://schemas.microsoft.com/office/drawing/2014/main" id="{11A98FDF-C6C9-8147-A4D3-F17F9B35B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5EB59-DFCE-1248-A0B3-0C5CA0CDE02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95D98C-B83C-0048-9AEB-79E3323D4D15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9" name="TextBox 15">
            <a:extLst>
              <a:ext uri="{FF2B5EF4-FFF2-40B4-BE49-F238E27FC236}">
                <a16:creationId xmlns:a16="http://schemas.microsoft.com/office/drawing/2014/main" id="{662A4A48-7910-3C4C-9E83-1A43F918B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CloudHSM</a:t>
            </a:r>
          </a:p>
        </p:txBody>
      </p:sp>
      <p:sp>
        <p:nvSpPr>
          <p:cNvPr id="164880" name="TextBox 17">
            <a:extLst>
              <a:ext uri="{FF2B5EF4-FFF2-40B4-BE49-F238E27FC236}">
                <a16:creationId xmlns:a16="http://schemas.microsoft.com/office/drawing/2014/main" id="{5EF3DE80-231C-984D-8F7C-0786683A4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270250"/>
            <a:ext cx="2268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authority</a:t>
            </a:r>
          </a:p>
        </p:txBody>
      </p:sp>
      <p:pic>
        <p:nvPicPr>
          <p:cNvPr id="164881" name="Graphic 7">
            <a:extLst>
              <a:ext uri="{FF2B5EF4-FFF2-40B4-BE49-F238E27FC236}">
                <a16:creationId xmlns:a16="http://schemas.microsoft.com/office/drawing/2014/main" id="{82EA0410-C655-E24E-9D4C-48CB6524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3" y="2813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0" name="Graphic 17">
            <a:extLst>
              <a:ext uri="{FF2B5EF4-FFF2-40B4-BE49-F238E27FC236}">
                <a16:creationId xmlns:a16="http://schemas.microsoft.com/office/drawing/2014/main" id="{0774E1D1-148D-8E41-BA9F-6E98DA72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1" name="Graphic 7">
            <a:extLst>
              <a:ext uri="{FF2B5EF4-FFF2-40B4-BE49-F238E27FC236}">
                <a16:creationId xmlns:a16="http://schemas.microsoft.com/office/drawing/2014/main" id="{33D38E42-4821-6747-AD61-92388D65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2" name="Title 1">
            <a:extLst>
              <a:ext uri="{FF2B5EF4-FFF2-40B4-BE49-F238E27FC236}">
                <a16:creationId xmlns:a16="http://schemas.microsoft.com/office/drawing/2014/main" id="{147F7406-8309-C246-8CBF-9BB90C0CD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 &amp; Compliance</a:t>
            </a:r>
          </a:p>
        </p:txBody>
      </p:sp>
      <p:sp>
        <p:nvSpPr>
          <p:cNvPr id="165893" name="Footer Placeholder 2">
            <a:extLst>
              <a:ext uri="{FF2B5EF4-FFF2-40B4-BE49-F238E27FC236}">
                <a16:creationId xmlns:a16="http://schemas.microsoft.com/office/drawing/2014/main" id="{BF7FC110-96F3-6F45-A604-7B6E7DEAEC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5894" name="Slide Number Placeholder 3">
            <a:extLst>
              <a:ext uri="{FF2B5EF4-FFF2-40B4-BE49-F238E27FC236}">
                <a16:creationId xmlns:a16="http://schemas.microsoft.com/office/drawing/2014/main" id="{CB43EC44-F752-1844-AD2E-9131C90C9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EB69D46-0B23-BD4D-B7D4-D9EA1906D5A5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5895" name="Text Placeholder 4">
            <a:extLst>
              <a:ext uri="{FF2B5EF4-FFF2-40B4-BE49-F238E27FC236}">
                <a16:creationId xmlns:a16="http://schemas.microsoft.com/office/drawing/2014/main" id="{277081E4-788E-3C40-9233-77DAE6E711D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3/5</a:t>
            </a:r>
          </a:p>
        </p:txBody>
      </p:sp>
      <p:sp>
        <p:nvSpPr>
          <p:cNvPr id="165896" name="TextBox 9">
            <a:extLst>
              <a:ext uri="{FF2B5EF4-FFF2-40B4-BE49-F238E27FC236}">
                <a16:creationId xmlns:a16="http://schemas.microsoft.com/office/drawing/2014/main" id="{80F5350D-68B2-F643-B739-B5C1DA9E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Directory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04FDE-722A-6741-BFA1-4933A283507F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8" name="TextBox 11">
            <a:extLst>
              <a:ext uri="{FF2B5EF4-FFF2-40B4-BE49-F238E27FC236}">
                <a16:creationId xmlns:a16="http://schemas.microsoft.com/office/drawing/2014/main" id="{DE52E961-BA2E-7D49-9245-BD1FB34B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Firewall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165899" name="TextBox 12">
            <a:extLst>
              <a:ext uri="{FF2B5EF4-FFF2-40B4-BE49-F238E27FC236}">
                <a16:creationId xmlns:a16="http://schemas.microsoft.com/office/drawing/2014/main" id="{E6D95FBB-6754-2D45-B10F-73837D3E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&amp;</a:t>
            </a:r>
            <a:b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 Management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5EB59-DFCE-1248-A0B3-0C5CA0CDE02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901" name="TextBox 15">
            <a:extLst>
              <a:ext uri="{FF2B5EF4-FFF2-40B4-BE49-F238E27FC236}">
                <a16:creationId xmlns:a16="http://schemas.microsoft.com/office/drawing/2014/main" id="{D193770A-AD01-6F46-BF50-E27DC00A6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3279775"/>
            <a:ext cx="22653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Simple AD</a:t>
            </a:r>
          </a:p>
        </p:txBody>
      </p:sp>
      <p:sp>
        <p:nvSpPr>
          <p:cNvPr id="165902" name="TextBox 16">
            <a:extLst>
              <a:ext uri="{FF2B5EF4-FFF2-40B4-BE49-F238E27FC236}">
                <a16:creationId xmlns:a16="http://schemas.microsoft.com/office/drawing/2014/main" id="{10E53AB2-9C71-9A42-A861-03FE08595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4289425"/>
            <a:ext cx="22653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 Connector</a:t>
            </a:r>
          </a:p>
        </p:txBody>
      </p:sp>
      <p:sp>
        <p:nvSpPr>
          <p:cNvPr id="165903" name="TextBox 18">
            <a:extLst>
              <a:ext uri="{FF2B5EF4-FFF2-40B4-BE49-F238E27FC236}">
                <a16:creationId xmlns:a16="http://schemas.microsoft.com/office/drawing/2014/main" id="{12D69122-DEC7-8A45-97A3-EAD026D02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237163"/>
            <a:ext cx="2265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Managed</a:t>
            </a:r>
            <a:b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Microsoft AD</a:t>
            </a:r>
          </a:p>
        </p:txBody>
      </p:sp>
      <p:sp>
        <p:nvSpPr>
          <p:cNvPr id="165904" name="TextBox 20">
            <a:extLst>
              <a:ext uri="{FF2B5EF4-FFF2-40B4-BE49-F238E27FC236}">
                <a16:creationId xmlns:a16="http://schemas.microsoft.com/office/drawing/2014/main" id="{E91EFFA3-FB5B-124C-8236-31536D7D6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252788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Add-on</a:t>
            </a:r>
          </a:p>
        </p:txBody>
      </p:sp>
      <p:sp>
        <p:nvSpPr>
          <p:cNvPr id="165905" name="TextBox 21">
            <a:extLst>
              <a:ext uri="{FF2B5EF4-FFF2-40B4-BE49-F238E27FC236}">
                <a16:creationId xmlns:a16="http://schemas.microsoft.com/office/drawing/2014/main" id="{9456A87A-355F-5B47-9547-B69B40DE8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3252788"/>
            <a:ext cx="14938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Permissions</a:t>
            </a:r>
          </a:p>
        </p:txBody>
      </p:sp>
      <p:sp>
        <p:nvSpPr>
          <p:cNvPr id="165906" name="TextBox 22">
            <a:extLst>
              <a:ext uri="{FF2B5EF4-FFF2-40B4-BE49-F238E27FC236}">
                <a16:creationId xmlns:a16="http://schemas.microsoft.com/office/drawing/2014/main" id="{89434A24-732D-0040-837F-A3A25609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3252788"/>
            <a:ext cx="2154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MFA token</a:t>
            </a:r>
          </a:p>
        </p:txBody>
      </p:sp>
      <p:sp>
        <p:nvSpPr>
          <p:cNvPr id="165907" name="TextBox 23">
            <a:extLst>
              <a:ext uri="{FF2B5EF4-FFF2-40B4-BE49-F238E27FC236}">
                <a16:creationId xmlns:a16="http://schemas.microsoft.com/office/drawing/2014/main" id="{CC9F9271-74FE-8F46-B158-E4ED89DD4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114800"/>
            <a:ext cx="1685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65908" name="TextBox 24">
            <a:extLst>
              <a:ext uri="{FF2B5EF4-FFF2-40B4-BE49-F238E27FC236}">
                <a16:creationId xmlns:a16="http://schemas.microsoft.com/office/drawing/2014/main" id="{DFC3CC4F-AC2A-9E41-9E5D-23F259B0E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114800"/>
            <a:ext cx="14938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 (alternate)</a:t>
            </a:r>
          </a:p>
        </p:txBody>
      </p:sp>
      <p:sp>
        <p:nvSpPr>
          <p:cNvPr id="165909" name="TextBox 25">
            <a:extLst>
              <a:ext uri="{FF2B5EF4-FFF2-40B4-BE49-F238E27FC236}">
                <a16:creationId xmlns:a16="http://schemas.microsoft.com/office/drawing/2014/main" id="{1C50B832-B6B3-7644-A8F9-63DA624CC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2325" y="4114800"/>
            <a:ext cx="2154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Long-term security</a:t>
            </a:r>
          </a:p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credential</a:t>
            </a:r>
          </a:p>
        </p:txBody>
      </p:sp>
      <p:sp>
        <p:nvSpPr>
          <p:cNvPr id="165910" name="TextBox 26">
            <a:extLst>
              <a:ext uri="{FF2B5EF4-FFF2-40B4-BE49-F238E27FC236}">
                <a16:creationId xmlns:a16="http://schemas.microsoft.com/office/drawing/2014/main" id="{3BF514E7-89C1-184D-A042-33C219565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4978400"/>
            <a:ext cx="1685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Encrypted data</a:t>
            </a:r>
          </a:p>
        </p:txBody>
      </p:sp>
      <p:sp>
        <p:nvSpPr>
          <p:cNvPr id="165911" name="TextBox 27">
            <a:extLst>
              <a:ext uri="{FF2B5EF4-FFF2-40B4-BE49-F238E27FC236}">
                <a16:creationId xmlns:a16="http://schemas.microsoft.com/office/drawing/2014/main" id="{64ED5218-763D-0F43-8B47-797E12F42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978400"/>
            <a:ext cx="14938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encryption key</a:t>
            </a:r>
          </a:p>
        </p:txBody>
      </p:sp>
      <p:sp>
        <p:nvSpPr>
          <p:cNvPr id="165912" name="TextBox 29">
            <a:extLst>
              <a:ext uri="{FF2B5EF4-FFF2-40B4-BE49-F238E27FC236}">
                <a16:creationId xmlns:a16="http://schemas.microsoft.com/office/drawing/2014/main" id="{A72793CC-CF40-214B-819B-BDB0EF3C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5745163"/>
            <a:ext cx="16859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65913" name="TextBox 30">
            <a:extLst>
              <a:ext uri="{FF2B5EF4-FFF2-40B4-BE49-F238E27FC236}">
                <a16:creationId xmlns:a16="http://schemas.microsoft.com/office/drawing/2014/main" id="{E626748A-B2ED-E642-876E-BE68A0C51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0725" y="5745163"/>
            <a:ext cx="19446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 Access analyzer</a:t>
            </a:r>
          </a:p>
        </p:txBody>
      </p:sp>
      <p:pic>
        <p:nvPicPr>
          <p:cNvPr id="165914" name="Graphic 6">
            <a:extLst>
              <a:ext uri="{FF2B5EF4-FFF2-40B4-BE49-F238E27FC236}">
                <a16:creationId xmlns:a16="http://schemas.microsoft.com/office/drawing/2014/main" id="{1E8A7D0A-FC30-8741-8010-BA5D9425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28209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15" name="Graphic 14">
            <a:extLst>
              <a:ext uri="{FF2B5EF4-FFF2-40B4-BE49-F238E27FC236}">
                <a16:creationId xmlns:a16="http://schemas.microsoft.com/office/drawing/2014/main" id="{193A33A0-9949-0A43-8C79-D2B1D3F4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3832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16" name="Graphic 31">
            <a:extLst>
              <a:ext uri="{FF2B5EF4-FFF2-40B4-BE49-F238E27FC236}">
                <a16:creationId xmlns:a16="http://schemas.microsoft.com/office/drawing/2014/main" id="{411F76FE-0B7F-7F43-9425-4310622B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47799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17" name="Graphic 33">
            <a:extLst>
              <a:ext uri="{FF2B5EF4-FFF2-40B4-BE49-F238E27FC236}">
                <a16:creationId xmlns:a16="http://schemas.microsoft.com/office/drawing/2014/main" id="{DAA36B62-52F7-4C46-9C82-CB17DC19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901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18" name="Graphic 35">
            <a:extLst>
              <a:ext uri="{FF2B5EF4-FFF2-40B4-BE49-F238E27FC236}">
                <a16:creationId xmlns:a16="http://schemas.microsoft.com/office/drawing/2014/main" id="{9A78D264-AA97-2843-9439-617EAF04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3" y="2805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19" name="Graphic 37">
            <a:extLst>
              <a:ext uri="{FF2B5EF4-FFF2-40B4-BE49-F238E27FC236}">
                <a16:creationId xmlns:a16="http://schemas.microsoft.com/office/drawing/2014/main" id="{030B3F5C-040F-364A-AB09-80DCB997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638" y="27955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0" name="Graphic 39">
            <a:extLst>
              <a:ext uri="{FF2B5EF4-FFF2-40B4-BE49-F238E27FC236}">
                <a16:creationId xmlns:a16="http://schemas.microsoft.com/office/drawing/2014/main" id="{2EF5C6B4-1977-CD41-8988-36A2C9CD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663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1" name="Graphic 41">
            <a:extLst>
              <a:ext uri="{FF2B5EF4-FFF2-40B4-BE49-F238E27FC236}">
                <a16:creationId xmlns:a16="http://schemas.microsoft.com/office/drawing/2014/main" id="{D3A07641-50F7-1047-8679-D60054A3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663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2" name="Graphic 43">
            <a:extLst>
              <a:ext uri="{FF2B5EF4-FFF2-40B4-BE49-F238E27FC236}">
                <a16:creationId xmlns:a16="http://schemas.microsoft.com/office/drawing/2014/main" id="{72916E76-374D-4647-8943-3C30EF8D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638" y="36639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3" name="Graphic 45">
            <a:extLst>
              <a:ext uri="{FF2B5EF4-FFF2-40B4-BE49-F238E27FC236}">
                <a16:creationId xmlns:a16="http://schemas.microsoft.com/office/drawing/2014/main" id="{B2711251-B686-C248-B26E-08965F10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521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4" name="Graphic 47">
            <a:extLst>
              <a:ext uri="{FF2B5EF4-FFF2-40B4-BE49-F238E27FC236}">
                <a16:creationId xmlns:a16="http://schemas.microsoft.com/office/drawing/2014/main" id="{B7CD5DDA-E8E3-8849-AAC8-1D6A289A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3" y="44942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5" name="Graphic 49">
            <a:extLst>
              <a:ext uri="{FF2B5EF4-FFF2-40B4-BE49-F238E27FC236}">
                <a16:creationId xmlns:a16="http://schemas.microsoft.com/office/drawing/2014/main" id="{5A8C48C1-32E1-C747-BB4B-5E3B849C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53721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26" name="Graphic 51">
            <a:extLst>
              <a:ext uri="{FF2B5EF4-FFF2-40B4-BE49-F238E27FC236}">
                <a16:creationId xmlns:a16="http://schemas.microsoft.com/office/drawing/2014/main" id="{DCEDBCA1-5947-C84B-9D7F-5DFF555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528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3" name="Graphic 22">
            <a:extLst>
              <a:ext uri="{FF2B5EF4-FFF2-40B4-BE49-F238E27FC236}">
                <a16:creationId xmlns:a16="http://schemas.microsoft.com/office/drawing/2014/main" id="{CCEBA994-7FEA-2345-B690-98B9963B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14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15" name="Graphic 17">
            <a:extLst>
              <a:ext uri="{FF2B5EF4-FFF2-40B4-BE49-F238E27FC236}">
                <a16:creationId xmlns:a16="http://schemas.microsoft.com/office/drawing/2014/main" id="{633BC3DF-5160-6843-B872-94C5C92E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16" name="Graphic 7">
            <a:extLst>
              <a:ext uri="{FF2B5EF4-FFF2-40B4-BE49-F238E27FC236}">
                <a16:creationId xmlns:a16="http://schemas.microsoft.com/office/drawing/2014/main" id="{CDECA41D-15A2-0D4F-B093-291602EE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7" name="Title 1">
            <a:extLst>
              <a:ext uri="{FF2B5EF4-FFF2-40B4-BE49-F238E27FC236}">
                <a16:creationId xmlns:a16="http://schemas.microsoft.com/office/drawing/2014/main" id="{9EF752C7-85BF-3346-A8E0-8FE38311E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 &amp; Compliance</a:t>
            </a:r>
          </a:p>
        </p:txBody>
      </p:sp>
      <p:sp>
        <p:nvSpPr>
          <p:cNvPr id="166918" name="Footer Placeholder 2">
            <a:extLst>
              <a:ext uri="{FF2B5EF4-FFF2-40B4-BE49-F238E27FC236}">
                <a16:creationId xmlns:a16="http://schemas.microsoft.com/office/drawing/2014/main" id="{70BDA4AC-627A-EF4D-80EB-A09B4014A4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6919" name="Slide Number Placeholder 3">
            <a:extLst>
              <a:ext uri="{FF2B5EF4-FFF2-40B4-BE49-F238E27FC236}">
                <a16:creationId xmlns:a16="http://schemas.microsoft.com/office/drawing/2014/main" id="{BBDF1E44-FFBD-5041-9374-F91A0F0BFE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7B046-807D-5443-8F7F-E02C9A11C634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6920" name="Text Placeholder 4">
            <a:extLst>
              <a:ext uri="{FF2B5EF4-FFF2-40B4-BE49-F238E27FC236}">
                <a16:creationId xmlns:a16="http://schemas.microsoft.com/office/drawing/2014/main" id="{69D80192-BE22-9B44-B732-FBE939BEF64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4/5</a:t>
            </a:r>
          </a:p>
        </p:txBody>
      </p:sp>
      <p:sp>
        <p:nvSpPr>
          <p:cNvPr id="166921" name="TextBox 9">
            <a:extLst>
              <a:ext uri="{FF2B5EF4-FFF2-40B4-BE49-F238E27FC236}">
                <a16:creationId xmlns:a16="http://schemas.microsoft.com/office/drawing/2014/main" id="{2ECF95BD-4A5C-F54C-9BFC-1DD9807A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Key Management 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04FDE-722A-6741-BFA1-4933A283507F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3" name="TextBox 11">
            <a:extLst>
              <a:ext uri="{FF2B5EF4-FFF2-40B4-BE49-F238E27FC236}">
                <a16:creationId xmlns:a16="http://schemas.microsoft.com/office/drawing/2014/main" id="{BBEC601B-D650-7947-9D7F-6579E2990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Secrets Manager</a:t>
            </a:r>
          </a:p>
        </p:txBody>
      </p:sp>
      <p:sp>
        <p:nvSpPr>
          <p:cNvPr id="166924" name="TextBox 12">
            <a:extLst>
              <a:ext uri="{FF2B5EF4-FFF2-40B4-BE49-F238E27FC236}">
                <a16:creationId xmlns:a16="http://schemas.microsoft.com/office/drawing/2014/main" id="{B471C867-72B4-C04A-AD52-3C73B832D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Security Hub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5EB59-DFCE-1248-A0B3-0C5CA0CDE02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95D98C-B83C-0048-9AEB-79E3323D4D15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7" name="TextBox 15">
            <a:extLst>
              <a:ext uri="{FF2B5EF4-FFF2-40B4-BE49-F238E27FC236}">
                <a16:creationId xmlns:a16="http://schemas.microsoft.com/office/drawing/2014/main" id="{DE54C0EB-234B-4D49-9F5A-51B371B0D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Shield</a:t>
            </a:r>
          </a:p>
        </p:txBody>
      </p:sp>
      <p:sp>
        <p:nvSpPr>
          <p:cNvPr id="166928" name="TextBox 16">
            <a:extLst>
              <a:ext uri="{FF2B5EF4-FFF2-40B4-BE49-F238E27FC236}">
                <a16:creationId xmlns:a16="http://schemas.microsoft.com/office/drawing/2014/main" id="{9A2C7C81-3A29-854A-81D4-7A61DA451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Finding</a:t>
            </a:r>
          </a:p>
        </p:txBody>
      </p:sp>
      <p:sp>
        <p:nvSpPr>
          <p:cNvPr id="166929" name="TextBox 18">
            <a:extLst>
              <a:ext uri="{FF2B5EF4-FFF2-40B4-BE49-F238E27FC236}">
                <a16:creationId xmlns:a16="http://schemas.microsoft.com/office/drawing/2014/main" id="{F13F7B44-461A-2641-ADD7-DE3CC4DBB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813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shield advanced</a:t>
            </a:r>
          </a:p>
        </p:txBody>
      </p:sp>
      <p:pic>
        <p:nvPicPr>
          <p:cNvPr id="166930" name="Graphic 6">
            <a:extLst>
              <a:ext uri="{FF2B5EF4-FFF2-40B4-BE49-F238E27FC236}">
                <a16:creationId xmlns:a16="http://schemas.microsoft.com/office/drawing/2014/main" id="{A8ED4296-57FE-FE49-93BA-93AC6AE6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8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31" name="Graphic 20">
            <a:extLst>
              <a:ext uri="{FF2B5EF4-FFF2-40B4-BE49-F238E27FC236}">
                <a16:creationId xmlns:a16="http://schemas.microsoft.com/office/drawing/2014/main" id="{143D6D5F-5AB3-F24A-9D3C-0383FC6BC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11842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38" name="Graphic 20">
            <a:extLst>
              <a:ext uri="{FF2B5EF4-FFF2-40B4-BE49-F238E27FC236}">
                <a16:creationId xmlns:a16="http://schemas.microsoft.com/office/drawing/2014/main" id="{D4A5EEED-898E-8344-9482-2FC1F44DC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39" name="Graphic 6">
            <a:extLst>
              <a:ext uri="{FF2B5EF4-FFF2-40B4-BE49-F238E27FC236}">
                <a16:creationId xmlns:a16="http://schemas.microsoft.com/office/drawing/2014/main" id="{54F0984D-FD2B-0847-82CB-C4CFECCE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1182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Title 1">
            <a:extLst>
              <a:ext uri="{FF2B5EF4-FFF2-40B4-BE49-F238E27FC236}">
                <a16:creationId xmlns:a16="http://schemas.microsoft.com/office/drawing/2014/main" id="{E8DE5034-A4DE-8941-92FF-D3EE26098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365125"/>
            <a:ext cx="8637588" cy="644525"/>
          </a:xfrm>
        </p:spPr>
        <p:txBody>
          <a:bodyPr/>
          <a:lstStyle/>
          <a:p>
            <a:pPr eaLnBrk="1" hangingPunct="1"/>
            <a:r>
              <a:rPr lang="en-US" altLang="en-US"/>
              <a:t>Security, Identity, &amp; Compliance</a:t>
            </a:r>
          </a:p>
        </p:txBody>
      </p:sp>
      <p:sp>
        <p:nvSpPr>
          <p:cNvPr id="167941" name="Footer Placeholder 2">
            <a:extLst>
              <a:ext uri="{FF2B5EF4-FFF2-40B4-BE49-F238E27FC236}">
                <a16:creationId xmlns:a16="http://schemas.microsoft.com/office/drawing/2014/main" id="{DF23EC4D-93C9-D44A-AD87-35BFD80B1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7942" name="Slide Number Placeholder 3">
            <a:extLst>
              <a:ext uri="{FF2B5EF4-FFF2-40B4-BE49-F238E27FC236}">
                <a16:creationId xmlns:a16="http://schemas.microsoft.com/office/drawing/2014/main" id="{EA8F3484-0FE3-FD43-B5F0-33E4555DF6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17AF0E-D66B-5A44-AC3F-3BF2B702F8AE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7943" name="Text Placeholder 4">
            <a:extLst>
              <a:ext uri="{FF2B5EF4-FFF2-40B4-BE49-F238E27FC236}">
                <a16:creationId xmlns:a16="http://schemas.microsoft.com/office/drawing/2014/main" id="{704E36F6-DC06-384B-AE7B-5999E3A51DE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0323513" y="365125"/>
            <a:ext cx="1627187" cy="644525"/>
          </a:xfrm>
        </p:spPr>
        <p:txBody>
          <a:bodyPr/>
          <a:lstStyle/>
          <a:p>
            <a:pPr eaLnBrk="1" hangingPunct="1"/>
            <a:r>
              <a:rPr lang="en-US" altLang="en-US"/>
              <a:t>5/5</a:t>
            </a:r>
          </a:p>
        </p:txBody>
      </p:sp>
      <p:sp>
        <p:nvSpPr>
          <p:cNvPr id="167944" name="TextBox 9">
            <a:extLst>
              <a:ext uri="{FF2B5EF4-FFF2-40B4-BE49-F238E27FC236}">
                <a16:creationId xmlns:a16="http://schemas.microsoft.com/office/drawing/2014/main" id="{4B21EF0F-73FB-0346-9A1A-3217EB6C3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1946275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Single Sign-On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04FDE-722A-6741-BFA1-4933A283507F}"/>
              </a:ext>
            </a:extLst>
          </p:cNvPr>
          <p:cNvCxnSpPr/>
          <p:nvPr/>
        </p:nvCxnSpPr>
        <p:spPr>
          <a:xfrm>
            <a:off x="44862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46" name="TextBox 11">
            <a:extLst>
              <a:ext uri="{FF2B5EF4-FFF2-40B4-BE49-F238E27FC236}">
                <a16:creationId xmlns:a16="http://schemas.microsoft.com/office/drawing/2014/main" id="{9F10FCAD-62F6-EF4D-B490-683D2FF3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1946275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sp>
        <p:nvSpPr>
          <p:cNvPr id="167947" name="TextBox 12">
            <a:extLst>
              <a:ext uri="{FF2B5EF4-FFF2-40B4-BE49-F238E27FC236}">
                <a16:creationId xmlns:a16="http://schemas.microsoft.com/office/drawing/2014/main" id="{C03C439C-DCCA-CB47-9764-79BDF1E1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1946275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Detective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5EB59-DFCE-1248-A0B3-0C5CA0CDE023}"/>
              </a:ext>
            </a:extLst>
          </p:cNvPr>
          <p:cNvCxnSpPr/>
          <p:nvPr/>
        </p:nvCxnSpPr>
        <p:spPr>
          <a:xfrm>
            <a:off x="6767513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95D98C-B83C-0048-9AEB-79E3323D4D15}"/>
              </a:ext>
            </a:extLst>
          </p:cNvPr>
          <p:cNvCxnSpPr/>
          <p:nvPr/>
        </p:nvCxnSpPr>
        <p:spPr>
          <a:xfrm>
            <a:off x="905192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50" name="TextBox 15">
            <a:extLst>
              <a:ext uri="{FF2B5EF4-FFF2-40B4-BE49-F238E27FC236}">
                <a16:creationId xmlns:a16="http://schemas.microsoft.com/office/drawing/2014/main" id="{6CAEF471-7D09-7749-9B88-8178BD3F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9450" y="3260725"/>
            <a:ext cx="2270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Filtering rule</a:t>
            </a:r>
          </a:p>
        </p:txBody>
      </p:sp>
      <p:pic>
        <p:nvPicPr>
          <p:cNvPr id="167951" name="Graphic 7">
            <a:extLst>
              <a:ext uri="{FF2B5EF4-FFF2-40B4-BE49-F238E27FC236}">
                <a16:creationId xmlns:a16="http://schemas.microsoft.com/office/drawing/2014/main" id="{44D84DBC-DEE7-3F4C-97E6-80BC49F3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52" name="Graphic 16">
            <a:extLst>
              <a:ext uri="{FF2B5EF4-FFF2-40B4-BE49-F238E27FC236}">
                <a16:creationId xmlns:a16="http://schemas.microsoft.com/office/drawing/2014/main" id="{17ADDB85-7DB1-9242-9F4A-0836EBC4A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118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53" name="TextBox 17">
            <a:extLst>
              <a:ext uri="{FF2B5EF4-FFF2-40B4-BE49-F238E27FC236}">
                <a16:creationId xmlns:a16="http://schemas.microsoft.com/office/drawing/2014/main" id="{6D7FF474-3279-9F4E-95E0-58B501229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725" y="194627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Resource</a:t>
            </a:r>
          </a:p>
          <a:p>
            <a:pPr algn="ctr" eaLnBrk="1" hangingPunct="1"/>
            <a:r>
              <a:rPr lang="en-US" altLang="en-US" sz="14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 Manager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Graphic 7">
            <a:extLst>
              <a:ext uri="{FF2B5EF4-FFF2-40B4-BE49-F238E27FC236}">
                <a16:creationId xmlns:a16="http://schemas.microsoft.com/office/drawing/2014/main" id="{956FAA45-3396-5D40-A847-A0D4CF5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3276600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2" name="Title 1">
            <a:extLst>
              <a:ext uri="{FF2B5EF4-FFF2-40B4-BE49-F238E27FC236}">
                <a16:creationId xmlns:a16="http://schemas.microsoft.com/office/drawing/2014/main" id="{ABDD21C6-2425-554C-B125-076973F5B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0513" y="2101850"/>
            <a:ext cx="8196262" cy="2251075"/>
          </a:xfrm>
        </p:spPr>
        <p:txBody>
          <a:bodyPr/>
          <a:lstStyle/>
          <a:p>
            <a:pPr eaLnBrk="1" hangingPunct="1"/>
            <a:r>
              <a:rPr lang="en-US" altLang="en-US"/>
              <a:t>Storage</a:t>
            </a:r>
          </a:p>
        </p:txBody>
      </p:sp>
      <p:sp>
        <p:nvSpPr>
          <p:cNvPr id="168963" name="Footer Placeholder 2">
            <a:extLst>
              <a:ext uri="{FF2B5EF4-FFF2-40B4-BE49-F238E27FC236}">
                <a16:creationId xmlns:a16="http://schemas.microsoft.com/office/drawing/2014/main" id="{6312A311-1E44-3D4D-9AF9-5725DA02DF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161E2D"/>
                </a:solidFill>
                <a:latin typeface="Arial" panose="020B0604020202020204" pitchFamily="34" charset="0"/>
              </a:rPr>
              <a:t>© 2020, Amazon Web Services, Inc. or its affiliates. All rights reserved.</a:t>
            </a:r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04EABDAE-71A8-394B-916A-BF2E0B0C9B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982010-7DB8-2644-9941-6F377DBC7C3B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US" altLang="en-US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168965" name="Title 3">
            <a:extLst>
              <a:ext uri="{FF2B5EF4-FFF2-40B4-BE49-F238E27FC236}">
                <a16:creationId xmlns:a16="http://schemas.microsoft.com/office/drawing/2014/main" id="{05BD7BA2-DC7E-874B-B4DC-F20B2D16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8" y="3302000"/>
            <a:ext cx="27273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b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b="1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ICON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-and-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-and-content_D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36162</TotalTime>
  <Words>3592</Words>
  <Application>Microsoft Macintosh PowerPoint</Application>
  <PresentationFormat>ワイド画面</PresentationFormat>
  <Paragraphs>973</Paragraphs>
  <Slides>103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103</vt:i4>
      </vt:variant>
    </vt:vector>
  </HeadingPairs>
  <TitlesOfParts>
    <vt:vector size="107" baseType="lpstr">
      <vt:lpstr>Arial</vt:lpstr>
      <vt:lpstr>Calibri</vt:lpstr>
      <vt:lpstr>Title-and-Content</vt:lpstr>
      <vt:lpstr>Title-and-content_DB</vt:lpstr>
      <vt:lpstr>General Icons – Light Backgrounds</vt:lpstr>
      <vt:lpstr>Analytics</vt:lpstr>
      <vt:lpstr>Analytics</vt:lpstr>
      <vt:lpstr>Analytics</vt:lpstr>
      <vt:lpstr>Analytics</vt:lpstr>
      <vt:lpstr>Analytics</vt:lpstr>
      <vt:lpstr>Analytics</vt:lpstr>
      <vt:lpstr>Application Integration</vt:lpstr>
      <vt:lpstr>Application Integration</vt:lpstr>
      <vt:lpstr>Application Integration</vt:lpstr>
      <vt:lpstr>Application Integration</vt:lpstr>
      <vt:lpstr>AR &amp; VR</vt:lpstr>
      <vt:lpstr>AR &amp; VR</vt:lpstr>
      <vt:lpstr>AWS Cost Management</vt:lpstr>
      <vt:lpstr>AWS Cost Management</vt:lpstr>
      <vt:lpstr>AWS Cost Management</vt:lpstr>
      <vt:lpstr>Blockchain</vt:lpstr>
      <vt:lpstr>Blockchain</vt:lpstr>
      <vt:lpstr>Business Applications</vt:lpstr>
      <vt:lpstr>Business Applications</vt:lpstr>
      <vt:lpstr>Compute</vt:lpstr>
      <vt:lpstr>Compute</vt:lpstr>
      <vt:lpstr>Compute</vt:lpstr>
      <vt:lpstr>Compute</vt:lpstr>
      <vt:lpstr>Compute</vt:lpstr>
      <vt:lpstr>Compute</vt:lpstr>
      <vt:lpstr>Compute</vt:lpstr>
      <vt:lpstr>Compute</vt:lpstr>
      <vt:lpstr>Compute</vt:lpstr>
      <vt:lpstr>Containers</vt:lpstr>
      <vt:lpstr>Containers</vt:lpstr>
      <vt:lpstr>Customer Enablement</vt:lpstr>
      <vt:lpstr>Customer Enablement</vt:lpstr>
      <vt:lpstr>Customer Engagement</vt:lpstr>
      <vt:lpstr>Customer Engagement</vt:lpstr>
      <vt:lpstr>Database</vt:lpstr>
      <vt:lpstr>Database</vt:lpstr>
      <vt:lpstr>Database</vt:lpstr>
      <vt:lpstr>Database</vt:lpstr>
      <vt:lpstr>Database</vt:lpstr>
      <vt:lpstr>Database</vt:lpstr>
      <vt:lpstr>Developer Tools</vt:lpstr>
      <vt:lpstr>Developer Tools</vt:lpstr>
      <vt:lpstr>Developer Tools</vt:lpstr>
      <vt:lpstr>Developer Tools</vt:lpstr>
      <vt:lpstr>End User Computing</vt:lpstr>
      <vt:lpstr>End User Computing</vt:lpstr>
      <vt:lpstr>Game Tech</vt:lpstr>
      <vt:lpstr>Game Tech</vt:lpstr>
      <vt:lpstr>Internet of Things</vt:lpstr>
      <vt:lpstr>Internet of Things</vt:lpstr>
      <vt:lpstr>Internet of Things</vt:lpstr>
      <vt:lpstr>Internet of Things</vt:lpstr>
      <vt:lpstr>Internet of Things</vt:lpstr>
      <vt:lpstr>Internet of Things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Management &amp; Governance</vt:lpstr>
      <vt:lpstr>Management &amp; Governance</vt:lpstr>
      <vt:lpstr>Management &amp; Governance</vt:lpstr>
      <vt:lpstr>Management &amp; Governance</vt:lpstr>
      <vt:lpstr>Management &amp; Governance</vt:lpstr>
      <vt:lpstr>Management &amp; Governance</vt:lpstr>
      <vt:lpstr>Management &amp; Governance</vt:lpstr>
      <vt:lpstr>Management &amp; Governance</vt:lpstr>
      <vt:lpstr>Media Services</vt:lpstr>
      <vt:lpstr>Media Services</vt:lpstr>
      <vt:lpstr>Media Services</vt:lpstr>
      <vt:lpstr>Media Services</vt:lpstr>
      <vt:lpstr>Media Services</vt:lpstr>
      <vt:lpstr>Migration &amp; Transfer</vt:lpstr>
      <vt:lpstr>Migration &amp; Transfer</vt:lpstr>
      <vt:lpstr>Migration &amp; Transfer</vt:lpstr>
      <vt:lpstr>Mobile</vt:lpstr>
      <vt:lpstr>Mobile</vt:lpstr>
      <vt:lpstr>Mobile</vt:lpstr>
      <vt:lpstr>Networking &amp; Content Delivery</vt:lpstr>
      <vt:lpstr>Networking &amp; Content Delivery</vt:lpstr>
      <vt:lpstr>Networking &amp; Content Delivery</vt:lpstr>
      <vt:lpstr>Networking &amp; Content Delivery</vt:lpstr>
      <vt:lpstr>Networking &amp; Content Delivery</vt:lpstr>
      <vt:lpstr>Quantum Technologies</vt:lpstr>
      <vt:lpstr>Quantum Technologies</vt:lpstr>
      <vt:lpstr>Robotics</vt:lpstr>
      <vt:lpstr>Robotics</vt:lpstr>
      <vt:lpstr>Satellite</vt:lpstr>
      <vt:lpstr>Satellite</vt:lpstr>
      <vt:lpstr>Security, Identity, &amp; Compliance</vt:lpstr>
      <vt:lpstr>Security, Identity, &amp; Compliance</vt:lpstr>
      <vt:lpstr>Security, Identity, &amp; Compliance</vt:lpstr>
      <vt:lpstr>Security, Identity, &amp; Compliance</vt:lpstr>
      <vt:lpstr>Security, Identity, &amp; Compliance</vt:lpstr>
      <vt:lpstr>Security, Identity, &amp; Compliance</vt:lpstr>
      <vt:lpstr>Storage</vt:lpstr>
      <vt:lpstr>Storage</vt:lpstr>
      <vt:lpstr>Storage</vt:lpstr>
      <vt:lpstr>Storage</vt:lpstr>
      <vt:lpstr>Storage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本間 さくら</cp:lastModifiedBy>
  <cp:revision>605</cp:revision>
  <dcterms:created xsi:type="dcterms:W3CDTF">2020-03-23T21:46:17Z</dcterms:created>
  <dcterms:modified xsi:type="dcterms:W3CDTF">2020-10-14T02:30:38Z</dcterms:modified>
</cp:coreProperties>
</file>